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7" r:id="rId3"/>
    <p:sldMasterId id="2147483702" r:id="rId4"/>
    <p:sldMasterId id="2147483710" r:id="rId5"/>
    <p:sldMasterId id="2147483723" r:id="rId6"/>
    <p:sldMasterId id="2147483751" r:id="rId7"/>
  </p:sldMasterIdLst>
  <p:notesMasterIdLst>
    <p:notesMasterId r:id="rId21"/>
  </p:notesMasterIdLst>
  <p:sldIdLst>
    <p:sldId id="1128" r:id="rId8"/>
    <p:sldId id="1100" r:id="rId9"/>
    <p:sldId id="1104" r:id="rId10"/>
    <p:sldId id="1105" r:id="rId11"/>
    <p:sldId id="1106" r:id="rId12"/>
    <p:sldId id="1101" r:id="rId13"/>
    <p:sldId id="1126" r:id="rId14"/>
    <p:sldId id="1109" r:id="rId15"/>
    <p:sldId id="1111" r:id="rId16"/>
    <p:sldId id="1107" r:id="rId17"/>
    <p:sldId id="1102" r:id="rId18"/>
    <p:sldId id="1127" r:id="rId19"/>
    <p:sldId id="1112"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D2DA2C-61A8-456E-9175-10CB5C584EEF}" type="doc">
      <dgm:prSet loTypeId="urn:microsoft.com/office/officeart/2005/8/layout/radial4" loCatId="relationship" qsTypeId="urn:microsoft.com/office/officeart/2005/8/quickstyle/simple1" qsCatId="simple" csTypeId="urn:microsoft.com/office/officeart/2005/8/colors/accent0_2" csCatId="mainScheme" phldr="1"/>
      <dgm:spPr/>
      <dgm:t>
        <a:bodyPr/>
        <a:lstStyle/>
        <a:p>
          <a:endParaRPr lang="en-US"/>
        </a:p>
      </dgm:t>
    </dgm:pt>
    <dgm:pt modelId="{D0FFCFB9-F9C2-4CCB-B059-37CBDE430919}">
      <dgm:prSet phldrT="[Text]"/>
      <dgm:spPr/>
      <dgm:t>
        <a:bodyPr/>
        <a:lstStyle/>
        <a:p>
          <a:r>
            <a:rPr lang="fr-FR">
              <a:solidFill>
                <a:schemeClr val="tx1"/>
              </a:solidFill>
              <a:latin typeface="Calibri" panose="020F0502020204030204" pitchFamily="34" charset="0"/>
              <a:cs typeface="Calibri" panose="020F0502020204030204" pitchFamily="34" charset="0"/>
            </a:rPr>
            <a:t>Accroître l’effectif du club</a:t>
          </a:r>
        </a:p>
      </dgm:t>
    </dgm:pt>
    <dgm:pt modelId="{65369781-2DD9-4EEC-8759-E6435EC0FAC9}" type="parTrans" cxnId="{221EEEB7-2F88-4EB4-8340-9319973866CA}">
      <dgm:prSet/>
      <dgm:spPr/>
      <dgm:t>
        <a:bodyPr/>
        <a:lstStyle/>
        <a:p>
          <a:endParaRPr lang="en-US">
            <a:solidFill>
              <a:schemeClr val="tx1"/>
            </a:solidFill>
          </a:endParaRPr>
        </a:p>
      </dgm:t>
    </dgm:pt>
    <dgm:pt modelId="{34096E5E-E943-4CF8-9323-72D68A80E5D5}" type="sibTrans" cxnId="{221EEEB7-2F88-4EB4-8340-9319973866CA}">
      <dgm:prSet/>
      <dgm:spPr/>
      <dgm:t>
        <a:bodyPr/>
        <a:lstStyle/>
        <a:p>
          <a:endParaRPr lang="en-US">
            <a:solidFill>
              <a:schemeClr val="tx1"/>
            </a:solidFill>
          </a:endParaRPr>
        </a:p>
      </dgm:t>
    </dgm:pt>
    <dgm:pt modelId="{2A1E6035-593E-43BC-AC51-29EBE3894C03}">
      <dgm:prSet phldrT="[Text]"/>
      <dgm:spPr/>
      <dgm:t>
        <a:bodyPr/>
        <a:lstStyle/>
        <a:p>
          <a:r>
            <a:rPr lang="fr-FR">
              <a:solidFill>
                <a:schemeClr val="tx1"/>
              </a:solidFill>
              <a:latin typeface="Calibri" panose="020F0502020204030204" pitchFamily="34" charset="0"/>
              <a:cs typeface="Calibri" panose="020F0502020204030204" pitchFamily="34" charset="0"/>
            </a:rPr>
            <a:t>Redynamiser votre club par de nouvelles activités de service</a:t>
          </a:r>
        </a:p>
      </dgm:t>
    </dgm:pt>
    <dgm:pt modelId="{E9A3FDB8-16BF-4BDC-A881-1DDE260F4402}" type="parTrans" cxnId="{3069CA08-657B-4A70-9033-FEF655075C33}">
      <dgm:prSet/>
      <dgm:spPr>
        <a:solidFill>
          <a:srgbClr val="00AC69"/>
        </a:solidFill>
      </dgm:spPr>
      <dgm:t>
        <a:bodyPr/>
        <a:lstStyle/>
        <a:p>
          <a:endParaRPr lang="en-US">
            <a:solidFill>
              <a:schemeClr val="tx1"/>
            </a:solidFill>
          </a:endParaRPr>
        </a:p>
      </dgm:t>
    </dgm:pt>
    <dgm:pt modelId="{D3D56879-D0F7-4AFB-A483-58B165799AD6}" type="sibTrans" cxnId="{3069CA08-657B-4A70-9033-FEF655075C33}">
      <dgm:prSet/>
      <dgm:spPr/>
      <dgm:t>
        <a:bodyPr/>
        <a:lstStyle/>
        <a:p>
          <a:endParaRPr lang="en-US">
            <a:solidFill>
              <a:schemeClr val="tx1"/>
            </a:solidFill>
          </a:endParaRPr>
        </a:p>
      </dgm:t>
    </dgm:pt>
    <dgm:pt modelId="{6B4EA3FE-8EE4-44F8-B1D9-86367A5B79A3}">
      <dgm:prSet phldrT="[Text]"/>
      <dgm:spPr/>
      <dgm:t>
        <a:bodyPr/>
        <a:lstStyle/>
        <a:p>
          <a:r>
            <a:rPr lang="fr-FR">
              <a:solidFill>
                <a:schemeClr val="tx1"/>
              </a:solidFill>
              <a:latin typeface="Calibri" panose="020F0502020204030204" pitchFamily="34" charset="0"/>
              <a:cs typeface="Calibri" panose="020F0502020204030204" pitchFamily="34" charset="0"/>
            </a:rPr>
            <a:t>Revitaliser votre club par le recrutement</a:t>
          </a:r>
        </a:p>
      </dgm:t>
    </dgm:pt>
    <dgm:pt modelId="{3BF33902-766D-4F3B-8FAA-BA914C80CDC2}" type="parTrans" cxnId="{CD318ED8-0ADC-425F-BFDA-F44336704819}">
      <dgm:prSet/>
      <dgm:spPr>
        <a:solidFill>
          <a:srgbClr val="FBC608"/>
        </a:solidFill>
      </dgm:spPr>
      <dgm:t>
        <a:bodyPr/>
        <a:lstStyle/>
        <a:p>
          <a:endParaRPr lang="en-US">
            <a:solidFill>
              <a:schemeClr val="tx1"/>
            </a:solidFill>
          </a:endParaRPr>
        </a:p>
      </dgm:t>
    </dgm:pt>
    <dgm:pt modelId="{58DEFFB5-36C9-49D6-953B-40F8D7A74FE7}" type="sibTrans" cxnId="{CD318ED8-0ADC-425F-BFDA-F44336704819}">
      <dgm:prSet/>
      <dgm:spPr/>
      <dgm:t>
        <a:bodyPr/>
        <a:lstStyle/>
        <a:p>
          <a:endParaRPr lang="en-US">
            <a:solidFill>
              <a:schemeClr val="tx1"/>
            </a:solidFill>
          </a:endParaRPr>
        </a:p>
      </dgm:t>
    </dgm:pt>
    <dgm:pt modelId="{D3D86555-0D94-4166-B5F8-2CC2DB81901D}">
      <dgm:prSet phldrT="[Text]"/>
      <dgm:spPr/>
      <dgm:t>
        <a:bodyPr/>
        <a:lstStyle/>
        <a:p>
          <a:r>
            <a:rPr lang="fr-FR">
              <a:solidFill>
                <a:schemeClr val="tx1"/>
              </a:solidFill>
              <a:latin typeface="Calibri" panose="020F0502020204030204" pitchFamily="34" charset="0"/>
              <a:cs typeface="Calibri" panose="020F0502020204030204" pitchFamily="34" charset="0"/>
            </a:rPr>
            <a:t>Exceller en matière de formation des responsables et de fonctionnement du club</a:t>
          </a:r>
        </a:p>
      </dgm:t>
    </dgm:pt>
    <dgm:pt modelId="{576D529F-4886-4278-97C8-E48B582918B4}" type="parTrans" cxnId="{C8D46FCB-BCC2-4237-9AD1-BD550B09ED6B}">
      <dgm:prSet/>
      <dgm:spPr>
        <a:solidFill>
          <a:srgbClr val="FF5C35"/>
        </a:solidFill>
      </dgm:spPr>
      <dgm:t>
        <a:bodyPr/>
        <a:lstStyle/>
        <a:p>
          <a:endParaRPr lang="en-US">
            <a:solidFill>
              <a:schemeClr val="tx1"/>
            </a:solidFill>
          </a:endParaRPr>
        </a:p>
      </dgm:t>
    </dgm:pt>
    <dgm:pt modelId="{7A4DC8E5-3EE2-423C-A253-4F18D97CD8E5}" type="sibTrans" cxnId="{C8D46FCB-BCC2-4237-9AD1-BD550B09ED6B}">
      <dgm:prSet/>
      <dgm:spPr/>
      <dgm:t>
        <a:bodyPr/>
        <a:lstStyle/>
        <a:p>
          <a:endParaRPr lang="en-US">
            <a:solidFill>
              <a:schemeClr val="tx1"/>
            </a:solidFill>
          </a:endParaRPr>
        </a:p>
      </dgm:t>
    </dgm:pt>
    <dgm:pt modelId="{44220B08-7BB3-4E05-82B4-63922CF3A81A}">
      <dgm:prSet phldrT="[Text]"/>
      <dgm:spPr/>
      <dgm:t>
        <a:bodyPr/>
        <a:lstStyle/>
        <a:p>
          <a:endParaRPr lang="en-US"/>
        </a:p>
      </dgm:t>
    </dgm:pt>
    <dgm:pt modelId="{59A50654-728F-45EE-B949-DFFB22D19143}" type="parTrans" cxnId="{17F05745-8592-49C6-9832-AA5181C45C7A}">
      <dgm:prSet/>
      <dgm:spPr/>
      <dgm:t>
        <a:bodyPr/>
        <a:lstStyle/>
        <a:p>
          <a:endParaRPr lang="en-US"/>
        </a:p>
      </dgm:t>
    </dgm:pt>
    <dgm:pt modelId="{1B9EF95A-78BA-43EC-9451-C955FFF4CD2D}" type="sibTrans" cxnId="{17F05745-8592-49C6-9832-AA5181C45C7A}">
      <dgm:prSet/>
      <dgm:spPr/>
      <dgm:t>
        <a:bodyPr/>
        <a:lstStyle/>
        <a:p>
          <a:endParaRPr lang="en-US"/>
        </a:p>
      </dgm:t>
    </dgm:pt>
    <dgm:pt modelId="{C5F976F6-DADC-481A-9A15-BA2BE9C860AC}">
      <dgm:prSet phldrT="[Text]"/>
      <dgm:spPr/>
      <dgm:t>
        <a:bodyPr/>
        <a:lstStyle/>
        <a:p>
          <a:endParaRPr lang="en-US"/>
        </a:p>
      </dgm:t>
    </dgm:pt>
    <dgm:pt modelId="{72A60AD0-B8FB-484C-AF56-FCB5D6A5F79E}" type="parTrans" cxnId="{1FC65500-3613-461E-B94A-EAF32BDE090D}">
      <dgm:prSet/>
      <dgm:spPr/>
      <dgm:t>
        <a:bodyPr/>
        <a:lstStyle/>
        <a:p>
          <a:endParaRPr lang="en-US"/>
        </a:p>
      </dgm:t>
    </dgm:pt>
    <dgm:pt modelId="{FB1886DA-EE42-4E73-8A46-4161CE9ECFC8}" type="sibTrans" cxnId="{1FC65500-3613-461E-B94A-EAF32BDE090D}">
      <dgm:prSet/>
      <dgm:spPr/>
      <dgm:t>
        <a:bodyPr/>
        <a:lstStyle/>
        <a:p>
          <a:endParaRPr lang="en-US"/>
        </a:p>
      </dgm:t>
    </dgm:pt>
    <dgm:pt modelId="{839C5C09-904B-41E5-901A-798D52068569}">
      <dgm:prSet/>
      <dgm:spPr/>
      <dgm:t>
        <a:bodyPr/>
        <a:lstStyle/>
        <a:p>
          <a:r>
            <a:rPr lang="fr-FR">
              <a:solidFill>
                <a:schemeClr val="accent6"/>
              </a:solidFill>
              <a:latin typeface="Calibri" panose="020F0502020204030204" pitchFamily="34" charset="0"/>
              <a:cs typeface="Calibri" panose="020F0502020204030204" pitchFamily="34" charset="0"/>
            </a:rPr>
            <a:t>Promouvoir les accomplissements du club auprès du public</a:t>
          </a:r>
        </a:p>
      </dgm:t>
    </dgm:pt>
    <dgm:pt modelId="{7BDCDD80-A58F-43AE-8E2F-9CC82589EFBB}" type="parTrans" cxnId="{7CA550A6-7631-44D8-B95E-27369EDC9525}">
      <dgm:prSet/>
      <dgm:spPr>
        <a:solidFill>
          <a:srgbClr val="732E81"/>
        </a:solidFill>
      </dgm:spPr>
      <dgm:t>
        <a:bodyPr/>
        <a:lstStyle/>
        <a:p>
          <a:endParaRPr lang="en-US">
            <a:solidFill>
              <a:schemeClr val="tx1"/>
            </a:solidFill>
          </a:endParaRPr>
        </a:p>
      </dgm:t>
    </dgm:pt>
    <dgm:pt modelId="{77DC170D-800D-4D8E-961D-C9FD5F21A7CA}" type="sibTrans" cxnId="{7CA550A6-7631-44D8-B95E-27369EDC9525}">
      <dgm:prSet/>
      <dgm:spPr/>
      <dgm:t>
        <a:bodyPr/>
        <a:lstStyle/>
        <a:p>
          <a:endParaRPr lang="en-US"/>
        </a:p>
      </dgm:t>
    </dgm:pt>
    <dgm:pt modelId="{FCC25101-20A2-4D81-9A22-FA339C82937B}" type="pres">
      <dgm:prSet presAssocID="{A7D2DA2C-61A8-456E-9175-10CB5C584EEF}" presName="cycle" presStyleCnt="0">
        <dgm:presLayoutVars>
          <dgm:chMax val="1"/>
          <dgm:dir/>
          <dgm:animLvl val="ctr"/>
          <dgm:resizeHandles val="exact"/>
        </dgm:presLayoutVars>
      </dgm:prSet>
      <dgm:spPr/>
    </dgm:pt>
    <dgm:pt modelId="{A53D7403-252F-46AF-B7FF-FF02DE8F7105}" type="pres">
      <dgm:prSet presAssocID="{D0FFCFB9-F9C2-4CCB-B059-37CBDE430919}" presName="centerShape" presStyleLbl="node0" presStyleIdx="0" presStyleCnt="1"/>
      <dgm:spPr/>
    </dgm:pt>
    <dgm:pt modelId="{81ED42A3-111F-4F84-A6E1-3F83AD87ED31}" type="pres">
      <dgm:prSet presAssocID="{3BF33902-766D-4F3B-8FAA-BA914C80CDC2}" presName="parTrans" presStyleLbl="bgSibTrans2D1" presStyleIdx="0" presStyleCnt="4" custScaleX="80657" custLinFactNeighborX="14947" custLinFactNeighborY="6426"/>
      <dgm:spPr/>
    </dgm:pt>
    <dgm:pt modelId="{23990A02-D1E8-4327-9D83-E504CD145630}" type="pres">
      <dgm:prSet presAssocID="{6B4EA3FE-8EE4-44F8-B1D9-86367A5B79A3}" presName="node" presStyleLbl="node1" presStyleIdx="0" presStyleCnt="4" custRadScaleRad="94222" custRadScaleInc="-34210">
        <dgm:presLayoutVars>
          <dgm:bulletEnabled val="1"/>
        </dgm:presLayoutVars>
      </dgm:prSet>
      <dgm:spPr/>
    </dgm:pt>
    <dgm:pt modelId="{72EF28BA-BEA1-429A-BFF9-0B1170C59A1D}" type="pres">
      <dgm:prSet presAssocID="{E9A3FDB8-16BF-4BDC-A881-1DDE260F4402}" presName="parTrans" presStyleLbl="bgSibTrans2D1" presStyleIdx="1" presStyleCnt="4" custScaleX="66231" custLinFactNeighborX="-4654" custLinFactNeighborY="81808"/>
      <dgm:spPr/>
    </dgm:pt>
    <dgm:pt modelId="{7C73ED82-F863-442C-A856-1DC1425A9CBE}" type="pres">
      <dgm:prSet presAssocID="{2A1E6035-593E-43BC-AC51-29EBE3894C03}" presName="node" presStyleLbl="node1" presStyleIdx="1" presStyleCnt="4" custRadScaleRad="88744" custRadScaleInc="-23953">
        <dgm:presLayoutVars>
          <dgm:bulletEnabled val="1"/>
        </dgm:presLayoutVars>
      </dgm:prSet>
      <dgm:spPr/>
    </dgm:pt>
    <dgm:pt modelId="{5B149C59-799D-402E-BC6E-B473A3FEE815}" type="pres">
      <dgm:prSet presAssocID="{576D529F-4886-4278-97C8-E48B582918B4}" presName="parTrans" presStyleLbl="bgSibTrans2D1" presStyleIdx="2" presStyleCnt="4" custScaleX="97826" custLinFactNeighborX="11640" custLinFactNeighborY="39822"/>
      <dgm:spPr/>
    </dgm:pt>
    <dgm:pt modelId="{66736BFA-2F5E-4DE8-ADE9-814D57D7E28D}" type="pres">
      <dgm:prSet presAssocID="{D3D86555-0D94-4166-B5F8-2CC2DB81901D}" presName="node" presStyleLbl="node1" presStyleIdx="2" presStyleCnt="4" custRadScaleRad="84765" custRadScaleInc="15059">
        <dgm:presLayoutVars>
          <dgm:bulletEnabled val="1"/>
        </dgm:presLayoutVars>
      </dgm:prSet>
      <dgm:spPr/>
    </dgm:pt>
    <dgm:pt modelId="{11D8F28B-3D61-495F-A40C-657B7B3D08DF}" type="pres">
      <dgm:prSet presAssocID="{7BDCDD80-A58F-43AE-8E2F-9CC82589EFBB}" presName="parTrans" presStyleLbl="bgSibTrans2D1" presStyleIdx="3" presStyleCnt="4" custScaleX="96994" custLinFactNeighborX="-8941" custLinFactNeighborY="32962"/>
      <dgm:spPr/>
    </dgm:pt>
    <dgm:pt modelId="{7139ABF3-4FF7-4182-A57D-0E161D4343A5}" type="pres">
      <dgm:prSet presAssocID="{839C5C09-904B-41E5-901A-798D52068569}" presName="node" presStyleLbl="node1" presStyleIdx="3" presStyleCnt="4" custRadScaleRad="97874" custRadScaleInc="33621">
        <dgm:presLayoutVars>
          <dgm:bulletEnabled val="1"/>
        </dgm:presLayoutVars>
      </dgm:prSet>
      <dgm:spPr/>
    </dgm:pt>
  </dgm:ptLst>
  <dgm:cxnLst>
    <dgm:cxn modelId="{1FC65500-3613-461E-B94A-EAF32BDE090D}" srcId="{A7D2DA2C-61A8-456E-9175-10CB5C584EEF}" destId="{C5F976F6-DADC-481A-9A15-BA2BE9C860AC}" srcOrd="2" destOrd="0" parTransId="{72A60AD0-B8FB-484C-AF56-FCB5D6A5F79E}" sibTransId="{FB1886DA-EE42-4E73-8A46-4161CE9ECFC8}"/>
    <dgm:cxn modelId="{8DC0EE07-8911-40BD-B26D-7AFFCCC4B5F9}" type="presOf" srcId="{839C5C09-904B-41E5-901A-798D52068569}" destId="{7139ABF3-4FF7-4182-A57D-0E161D4343A5}" srcOrd="0" destOrd="0" presId="urn:microsoft.com/office/officeart/2005/8/layout/radial4"/>
    <dgm:cxn modelId="{3069CA08-657B-4A70-9033-FEF655075C33}" srcId="{D0FFCFB9-F9C2-4CCB-B059-37CBDE430919}" destId="{2A1E6035-593E-43BC-AC51-29EBE3894C03}" srcOrd="1" destOrd="0" parTransId="{E9A3FDB8-16BF-4BDC-A881-1DDE260F4402}" sibTransId="{D3D56879-D0F7-4AFB-A483-58B165799AD6}"/>
    <dgm:cxn modelId="{13F8D80F-D002-4CCF-A812-9B022B802ACE}" type="presOf" srcId="{D0FFCFB9-F9C2-4CCB-B059-37CBDE430919}" destId="{A53D7403-252F-46AF-B7FF-FF02DE8F7105}" srcOrd="0" destOrd="0" presId="urn:microsoft.com/office/officeart/2005/8/layout/radial4"/>
    <dgm:cxn modelId="{08265A2F-A29B-4E08-83DF-CEADE317D2C2}" type="presOf" srcId="{3BF33902-766D-4F3B-8FAA-BA914C80CDC2}" destId="{81ED42A3-111F-4F84-A6E1-3F83AD87ED31}" srcOrd="0" destOrd="0" presId="urn:microsoft.com/office/officeart/2005/8/layout/radial4"/>
    <dgm:cxn modelId="{AE500E33-5761-4D12-A6D4-13D4C285C78E}" type="presOf" srcId="{7BDCDD80-A58F-43AE-8E2F-9CC82589EFBB}" destId="{11D8F28B-3D61-495F-A40C-657B7B3D08DF}" srcOrd="0" destOrd="0" presId="urn:microsoft.com/office/officeart/2005/8/layout/radial4"/>
    <dgm:cxn modelId="{17F05745-8592-49C6-9832-AA5181C45C7A}" srcId="{A7D2DA2C-61A8-456E-9175-10CB5C584EEF}" destId="{44220B08-7BB3-4E05-82B4-63922CF3A81A}" srcOrd="1" destOrd="0" parTransId="{59A50654-728F-45EE-B949-DFFB22D19143}" sibTransId="{1B9EF95A-78BA-43EC-9451-C955FFF4CD2D}"/>
    <dgm:cxn modelId="{8C11E648-3104-40CE-A3DC-9B88EA1B0807}" type="presOf" srcId="{576D529F-4886-4278-97C8-E48B582918B4}" destId="{5B149C59-799D-402E-BC6E-B473A3FEE815}" srcOrd="0" destOrd="0" presId="urn:microsoft.com/office/officeart/2005/8/layout/radial4"/>
    <dgm:cxn modelId="{37C4056A-C96D-48DF-BF9B-B561E7D89E03}" type="presOf" srcId="{2A1E6035-593E-43BC-AC51-29EBE3894C03}" destId="{7C73ED82-F863-442C-A856-1DC1425A9CBE}" srcOrd="0" destOrd="0" presId="urn:microsoft.com/office/officeart/2005/8/layout/radial4"/>
    <dgm:cxn modelId="{A8495385-641B-44E2-952F-75D942115C88}" type="presOf" srcId="{A7D2DA2C-61A8-456E-9175-10CB5C584EEF}" destId="{FCC25101-20A2-4D81-9A22-FA339C82937B}" srcOrd="0" destOrd="0" presId="urn:microsoft.com/office/officeart/2005/8/layout/radial4"/>
    <dgm:cxn modelId="{84BE4392-08B4-4014-A74A-24B7B9B53CA0}" type="presOf" srcId="{6B4EA3FE-8EE4-44F8-B1D9-86367A5B79A3}" destId="{23990A02-D1E8-4327-9D83-E504CD145630}" srcOrd="0" destOrd="0" presId="urn:microsoft.com/office/officeart/2005/8/layout/radial4"/>
    <dgm:cxn modelId="{7CA550A6-7631-44D8-B95E-27369EDC9525}" srcId="{D0FFCFB9-F9C2-4CCB-B059-37CBDE430919}" destId="{839C5C09-904B-41E5-901A-798D52068569}" srcOrd="3" destOrd="0" parTransId="{7BDCDD80-A58F-43AE-8E2F-9CC82589EFBB}" sibTransId="{77DC170D-800D-4D8E-961D-C9FD5F21A7CA}"/>
    <dgm:cxn modelId="{221EEEB7-2F88-4EB4-8340-9319973866CA}" srcId="{A7D2DA2C-61A8-456E-9175-10CB5C584EEF}" destId="{D0FFCFB9-F9C2-4CCB-B059-37CBDE430919}" srcOrd="0" destOrd="0" parTransId="{65369781-2DD9-4EEC-8759-E6435EC0FAC9}" sibTransId="{34096E5E-E943-4CF8-9323-72D68A80E5D5}"/>
    <dgm:cxn modelId="{C8D46FCB-BCC2-4237-9AD1-BD550B09ED6B}" srcId="{D0FFCFB9-F9C2-4CCB-B059-37CBDE430919}" destId="{D3D86555-0D94-4166-B5F8-2CC2DB81901D}" srcOrd="2" destOrd="0" parTransId="{576D529F-4886-4278-97C8-E48B582918B4}" sibTransId="{7A4DC8E5-3EE2-423C-A253-4F18D97CD8E5}"/>
    <dgm:cxn modelId="{CD318ED8-0ADC-425F-BFDA-F44336704819}" srcId="{D0FFCFB9-F9C2-4CCB-B059-37CBDE430919}" destId="{6B4EA3FE-8EE4-44F8-B1D9-86367A5B79A3}" srcOrd="0" destOrd="0" parTransId="{3BF33902-766D-4F3B-8FAA-BA914C80CDC2}" sibTransId="{58DEFFB5-36C9-49D6-953B-40F8D7A74FE7}"/>
    <dgm:cxn modelId="{0B3D3CE4-1AE2-434A-8937-6127B6043585}" type="presOf" srcId="{D3D86555-0D94-4166-B5F8-2CC2DB81901D}" destId="{66736BFA-2F5E-4DE8-ADE9-814D57D7E28D}" srcOrd="0" destOrd="0" presId="urn:microsoft.com/office/officeart/2005/8/layout/radial4"/>
    <dgm:cxn modelId="{9EB4C3F2-0B71-459A-A964-8457DDECED0A}" type="presOf" srcId="{E9A3FDB8-16BF-4BDC-A881-1DDE260F4402}" destId="{72EF28BA-BEA1-429A-BFF9-0B1170C59A1D}" srcOrd="0" destOrd="0" presId="urn:microsoft.com/office/officeart/2005/8/layout/radial4"/>
    <dgm:cxn modelId="{9066DA51-4EB5-4EE2-9293-2EE6432FED1C}" type="presParOf" srcId="{FCC25101-20A2-4D81-9A22-FA339C82937B}" destId="{A53D7403-252F-46AF-B7FF-FF02DE8F7105}" srcOrd="0" destOrd="0" presId="urn:microsoft.com/office/officeart/2005/8/layout/radial4"/>
    <dgm:cxn modelId="{39BCA344-4BF2-4F0E-BDFB-AB7EBFEBA204}" type="presParOf" srcId="{FCC25101-20A2-4D81-9A22-FA339C82937B}" destId="{81ED42A3-111F-4F84-A6E1-3F83AD87ED31}" srcOrd="1" destOrd="0" presId="urn:microsoft.com/office/officeart/2005/8/layout/radial4"/>
    <dgm:cxn modelId="{537CAFB3-4F79-4CA2-B283-BA73155F2508}" type="presParOf" srcId="{FCC25101-20A2-4D81-9A22-FA339C82937B}" destId="{23990A02-D1E8-4327-9D83-E504CD145630}" srcOrd="2" destOrd="0" presId="urn:microsoft.com/office/officeart/2005/8/layout/radial4"/>
    <dgm:cxn modelId="{6895EC56-103C-4441-B1AA-007BB0B7393B}" type="presParOf" srcId="{FCC25101-20A2-4D81-9A22-FA339C82937B}" destId="{72EF28BA-BEA1-429A-BFF9-0B1170C59A1D}" srcOrd="3" destOrd="0" presId="urn:microsoft.com/office/officeart/2005/8/layout/radial4"/>
    <dgm:cxn modelId="{5B4C7E68-4EBB-4A84-8080-D78CDDDAC48E}" type="presParOf" srcId="{FCC25101-20A2-4D81-9A22-FA339C82937B}" destId="{7C73ED82-F863-442C-A856-1DC1425A9CBE}" srcOrd="4" destOrd="0" presId="urn:microsoft.com/office/officeart/2005/8/layout/radial4"/>
    <dgm:cxn modelId="{27F58E7B-D5C2-4E1D-BEE8-A01C27E30AB7}" type="presParOf" srcId="{FCC25101-20A2-4D81-9A22-FA339C82937B}" destId="{5B149C59-799D-402E-BC6E-B473A3FEE815}" srcOrd="5" destOrd="0" presId="urn:microsoft.com/office/officeart/2005/8/layout/radial4"/>
    <dgm:cxn modelId="{83AE5333-435D-4E7A-9FE1-A1A2FDF9A252}" type="presParOf" srcId="{FCC25101-20A2-4D81-9A22-FA339C82937B}" destId="{66736BFA-2F5E-4DE8-ADE9-814D57D7E28D}" srcOrd="6" destOrd="0" presId="urn:microsoft.com/office/officeart/2005/8/layout/radial4"/>
    <dgm:cxn modelId="{9D168840-CA25-4A6F-ADD7-7B64948F6513}" type="presParOf" srcId="{FCC25101-20A2-4D81-9A22-FA339C82937B}" destId="{11D8F28B-3D61-495F-A40C-657B7B3D08DF}" srcOrd="7" destOrd="0" presId="urn:microsoft.com/office/officeart/2005/8/layout/radial4"/>
    <dgm:cxn modelId="{BAA0D600-E2EB-48A3-B9B9-873FF5753707}" type="presParOf" srcId="{FCC25101-20A2-4D81-9A22-FA339C82937B}" destId="{7139ABF3-4FF7-4182-A57D-0E161D4343A5}" srcOrd="8"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D7403-252F-46AF-B7FF-FF02DE8F7105}">
      <dsp:nvSpPr>
        <dsp:cNvPr id="0" name=""/>
        <dsp:cNvSpPr/>
      </dsp:nvSpPr>
      <dsp:spPr>
        <a:xfrm>
          <a:off x="3939403" y="2331920"/>
          <a:ext cx="2224378" cy="2224378"/>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r-FR" sz="3200" kern="1200">
              <a:solidFill>
                <a:schemeClr val="tx1"/>
              </a:solidFill>
              <a:latin typeface="Calibri" panose="020F0502020204030204" pitchFamily="34" charset="0"/>
              <a:cs typeface="Calibri" panose="020F0502020204030204" pitchFamily="34" charset="0"/>
            </a:rPr>
            <a:t>Accroître l’effectif du club</a:t>
          </a:r>
        </a:p>
      </dsp:txBody>
      <dsp:txXfrm>
        <a:off x="4265156" y="2657673"/>
        <a:ext cx="1572872" cy="1572872"/>
      </dsp:txXfrm>
    </dsp:sp>
    <dsp:sp modelId="{81ED42A3-111F-4F84-A6E1-3F83AD87ED31}">
      <dsp:nvSpPr>
        <dsp:cNvPr id="0" name=""/>
        <dsp:cNvSpPr/>
      </dsp:nvSpPr>
      <dsp:spPr>
        <a:xfrm rot="10776330">
          <a:off x="2720514" y="3181300"/>
          <a:ext cx="1210760" cy="633947"/>
        </a:xfrm>
        <a:prstGeom prst="leftArrow">
          <a:avLst>
            <a:gd name="adj1" fmla="val 60000"/>
            <a:gd name="adj2" fmla="val 50000"/>
          </a:avLst>
        </a:prstGeom>
        <a:solidFill>
          <a:srgbClr val="FBC608"/>
        </a:solidFill>
        <a:ln>
          <a:noFill/>
        </a:ln>
        <a:effectLst/>
      </dsp:spPr>
      <dsp:style>
        <a:lnRef idx="0">
          <a:scrgbClr r="0" g="0" b="0"/>
        </a:lnRef>
        <a:fillRef idx="1">
          <a:scrgbClr r="0" g="0" b="0"/>
        </a:fillRef>
        <a:effectRef idx="0">
          <a:scrgbClr r="0" g="0" b="0"/>
        </a:effectRef>
        <a:fontRef idx="minor">
          <a:schemeClr val="lt1"/>
        </a:fontRef>
      </dsp:style>
    </dsp:sp>
    <dsp:sp modelId="{23990A02-D1E8-4327-9D83-E504CD145630}">
      <dsp:nvSpPr>
        <dsp:cNvPr id="0" name=""/>
        <dsp:cNvSpPr/>
      </dsp:nvSpPr>
      <dsp:spPr>
        <a:xfrm>
          <a:off x="1294398" y="2617441"/>
          <a:ext cx="2113159" cy="169052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fr-FR" sz="1900" kern="1200">
              <a:solidFill>
                <a:schemeClr val="tx1"/>
              </a:solidFill>
              <a:latin typeface="Calibri" panose="020F0502020204030204" pitchFamily="34" charset="0"/>
              <a:cs typeface="Calibri" panose="020F0502020204030204" pitchFamily="34" charset="0"/>
            </a:rPr>
            <a:t>Revitaliser votre club par le recrutement</a:t>
          </a:r>
        </a:p>
      </dsp:txBody>
      <dsp:txXfrm>
        <a:off x="1343912" y="2666955"/>
        <a:ext cx="2014131" cy="1591499"/>
      </dsp:txXfrm>
    </dsp:sp>
    <dsp:sp modelId="{72EF28BA-BEA1-429A-BFF9-0B1170C59A1D}">
      <dsp:nvSpPr>
        <dsp:cNvPr id="0" name=""/>
        <dsp:cNvSpPr/>
      </dsp:nvSpPr>
      <dsp:spPr>
        <a:xfrm rot="14053269">
          <a:off x="3448940" y="2130860"/>
          <a:ext cx="895935" cy="633947"/>
        </a:xfrm>
        <a:prstGeom prst="leftArrow">
          <a:avLst>
            <a:gd name="adj1" fmla="val 60000"/>
            <a:gd name="adj2" fmla="val 50000"/>
          </a:avLst>
        </a:prstGeom>
        <a:solidFill>
          <a:srgbClr val="00AC69"/>
        </a:solidFill>
        <a:ln>
          <a:noFill/>
        </a:ln>
        <a:effectLst/>
      </dsp:spPr>
      <dsp:style>
        <a:lnRef idx="0">
          <a:scrgbClr r="0" g="0" b="0"/>
        </a:lnRef>
        <a:fillRef idx="1">
          <a:scrgbClr r="0" g="0" b="0"/>
        </a:fillRef>
        <a:effectRef idx="0">
          <a:scrgbClr r="0" g="0" b="0"/>
        </a:effectRef>
        <a:fontRef idx="minor">
          <a:schemeClr val="lt1"/>
        </a:fontRef>
      </dsp:style>
    </dsp:sp>
    <dsp:sp modelId="{7C73ED82-F863-442C-A856-1DC1425A9CBE}">
      <dsp:nvSpPr>
        <dsp:cNvPr id="0" name=""/>
        <dsp:cNvSpPr/>
      </dsp:nvSpPr>
      <dsp:spPr>
        <a:xfrm>
          <a:off x="2507839" y="535223"/>
          <a:ext cx="2113159" cy="169052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fr-FR" sz="1900" kern="1200">
              <a:solidFill>
                <a:schemeClr val="tx1"/>
              </a:solidFill>
              <a:latin typeface="Calibri" panose="020F0502020204030204" pitchFamily="34" charset="0"/>
              <a:cs typeface="Calibri" panose="020F0502020204030204" pitchFamily="34" charset="0"/>
            </a:rPr>
            <a:t>Redynamiser votre club par de nouvelles activités de service</a:t>
          </a:r>
        </a:p>
      </dsp:txBody>
      <dsp:txXfrm>
        <a:off x="2557353" y="584737"/>
        <a:ext cx="2014131" cy="1591499"/>
      </dsp:txXfrm>
    </dsp:sp>
    <dsp:sp modelId="{5B149C59-799D-402E-BC6E-B473A3FEE815}">
      <dsp:nvSpPr>
        <dsp:cNvPr id="0" name=""/>
        <dsp:cNvSpPr/>
      </dsp:nvSpPr>
      <dsp:spPr>
        <a:xfrm rot="18106593">
          <a:off x="5539205" y="1843329"/>
          <a:ext cx="1217900" cy="633947"/>
        </a:xfrm>
        <a:prstGeom prst="leftArrow">
          <a:avLst>
            <a:gd name="adj1" fmla="val 60000"/>
            <a:gd name="adj2" fmla="val 50000"/>
          </a:avLst>
        </a:prstGeom>
        <a:solidFill>
          <a:srgbClr val="FF5C35"/>
        </a:solidFill>
        <a:ln>
          <a:noFill/>
        </a:ln>
        <a:effectLst/>
      </dsp:spPr>
      <dsp:style>
        <a:lnRef idx="0">
          <a:scrgbClr r="0" g="0" b="0"/>
        </a:lnRef>
        <a:fillRef idx="1">
          <a:scrgbClr r="0" g="0" b="0"/>
        </a:fillRef>
        <a:effectRef idx="0">
          <a:scrgbClr r="0" g="0" b="0"/>
        </a:effectRef>
        <a:fontRef idx="minor">
          <a:schemeClr val="lt1"/>
        </a:fontRef>
      </dsp:style>
    </dsp:sp>
    <dsp:sp modelId="{66736BFA-2F5E-4DE8-ADE9-814D57D7E28D}">
      <dsp:nvSpPr>
        <dsp:cNvPr id="0" name=""/>
        <dsp:cNvSpPr/>
      </dsp:nvSpPr>
      <dsp:spPr>
        <a:xfrm>
          <a:off x="5274467" y="533411"/>
          <a:ext cx="2113159" cy="169052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fr-FR" sz="1900" kern="1200">
              <a:solidFill>
                <a:schemeClr val="tx1"/>
              </a:solidFill>
              <a:latin typeface="Calibri" panose="020F0502020204030204" pitchFamily="34" charset="0"/>
              <a:cs typeface="Calibri" panose="020F0502020204030204" pitchFamily="34" charset="0"/>
            </a:rPr>
            <a:t>Exceller en matière de formation des responsables et de fonctionnement du club</a:t>
          </a:r>
        </a:p>
      </dsp:txBody>
      <dsp:txXfrm>
        <a:off x="5323981" y="582925"/>
        <a:ext cx="2014131" cy="1591499"/>
      </dsp:txXfrm>
    </dsp:sp>
    <dsp:sp modelId="{11D8F28B-3D61-495F-A40C-657B7B3D08DF}">
      <dsp:nvSpPr>
        <dsp:cNvPr id="0" name=""/>
        <dsp:cNvSpPr/>
      </dsp:nvSpPr>
      <dsp:spPr>
        <a:xfrm rot="7767">
          <a:off x="6137889" y="3340628"/>
          <a:ext cx="1551945" cy="633947"/>
        </a:xfrm>
        <a:prstGeom prst="leftArrow">
          <a:avLst>
            <a:gd name="adj1" fmla="val 60000"/>
            <a:gd name="adj2" fmla="val 50000"/>
          </a:avLst>
        </a:prstGeom>
        <a:solidFill>
          <a:srgbClr val="732E81"/>
        </a:solidFill>
        <a:ln>
          <a:noFill/>
        </a:ln>
        <a:effectLst/>
      </dsp:spPr>
      <dsp:style>
        <a:lnRef idx="0">
          <a:scrgbClr r="0" g="0" b="0"/>
        </a:lnRef>
        <a:fillRef idx="1">
          <a:scrgbClr r="0" g="0" b="0"/>
        </a:fillRef>
        <a:effectRef idx="0">
          <a:scrgbClr r="0" g="0" b="0"/>
        </a:effectRef>
        <a:fontRef idx="minor">
          <a:schemeClr val="lt1"/>
        </a:fontRef>
      </dsp:style>
    </dsp:sp>
    <dsp:sp modelId="{7139ABF3-4FF7-4182-A57D-0E161D4343A5}">
      <dsp:nvSpPr>
        <dsp:cNvPr id="0" name=""/>
        <dsp:cNvSpPr/>
      </dsp:nvSpPr>
      <dsp:spPr>
        <a:xfrm>
          <a:off x="6800362" y="2605184"/>
          <a:ext cx="2113159" cy="169052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fr-FR" sz="1900" kern="1200">
              <a:solidFill>
                <a:schemeClr val="accent6"/>
              </a:solidFill>
              <a:latin typeface="Calibri" panose="020F0502020204030204" pitchFamily="34" charset="0"/>
              <a:cs typeface="Calibri" panose="020F0502020204030204" pitchFamily="34" charset="0"/>
            </a:rPr>
            <a:t>Promouvoir les accomplissements du club auprès du public</a:t>
          </a:r>
        </a:p>
      </dsp:txBody>
      <dsp:txXfrm>
        <a:off x="6849876" y="2654698"/>
        <a:ext cx="2014131" cy="159149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29294A-1F04-4A7F-BF8A-F06C81386B0F}" type="datetimeFigureOut">
              <a:rPr lang="de-DE" smtClean="0"/>
              <a:t>08.03.2023</a:t>
            </a:fld>
            <a:endParaRPr lang="de-D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69ACDD-8A4A-4FEB-AE60-D9010F0F30EF}" type="slidenum">
              <a:rPr lang="de-DE" smtClean="0"/>
              <a:t>‹N°›</a:t>
            </a:fld>
            <a:endParaRPr lang="de-DE"/>
          </a:p>
        </p:txBody>
      </p:sp>
    </p:spTree>
    <p:extLst>
      <p:ext uri="{BB962C8B-B14F-4D97-AF65-F5344CB8AC3E}">
        <p14:creationId xmlns:p14="http://schemas.microsoft.com/office/powerpoint/2010/main" val="2947842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sz="180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[Passez en revue toutes les données du district et pourquoi elles sont importantes pour vos Lions et vos objectifs.]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627F33C-24D4-41C1-BFA2-68160C39F89C}"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49487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627F33C-24D4-41C1-BFA2-68160C39F89C}"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2660205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627F33C-24D4-41C1-BFA2-68160C39F89C}"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600582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prstClr val="black"/>
                </a:solidFill>
                <a:effectLst/>
                <a:uLnTx/>
                <a:uFillTx/>
                <a:latin typeface="Calibri"/>
                <a:ea typeface="+mn-ea"/>
                <a:cs typeface="+mn-cs"/>
              </a:rPr>
              <a:t>Initiative NAMI : passé, présent et avenir</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A04FE2-27EA-4007-98B9-D6C6C111B13A}"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1598056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627F33C-24D4-41C1-BFA2-68160C39F89C}"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247579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627F33C-24D4-41C1-BFA2-68160C39F89C}"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3141025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627F33C-24D4-41C1-BFA2-68160C39F89C}"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551148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627F33C-24D4-41C1-BFA2-68160C39F89C}"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3194974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627F33C-24D4-41C1-BFA2-68160C39F89C}"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3401448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627F33C-24D4-41C1-BFA2-68160C39F89C}"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3460021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a:solidFill>
                  <a:schemeClr val="tx1"/>
                </a:solidFill>
                <a:latin typeface="+mn-lt"/>
                <a:ea typeface="+mn-ea"/>
                <a:cs typeface="+mn-cs"/>
              </a:rPr>
              <a:t>Avez-vous déjà voulu faire plus dans votre ville, dans votre district mais n'avez pas pu par manque de Lions pour soutenir ces efforts ?</a:t>
            </a:r>
          </a:p>
          <a:p>
            <a:pPr lvl="0"/>
            <a:endParaRPr lang="en-US" sz="1200" kern="1200">
              <a:solidFill>
                <a:schemeClr val="tx1"/>
              </a:solidFill>
              <a:effectLst/>
              <a:latin typeface="+mn-lt"/>
              <a:ea typeface="+mn-ea"/>
              <a:cs typeface="+mn-cs"/>
            </a:endParaRPr>
          </a:p>
          <a:p>
            <a:pPr lvl="0"/>
            <a:r>
              <a:rPr lang="fr-FR" sz="1200">
                <a:solidFill>
                  <a:schemeClr val="tx1"/>
                </a:solidFill>
                <a:latin typeface="+mn-lt"/>
                <a:ea typeface="+mn-ea"/>
                <a:cs typeface="+mn-cs"/>
              </a:rPr>
              <a:t>Votre district ou club a-t-il déjà eu du mal à amener les Lions à assumer des rôles de dirigeants ?</a:t>
            </a:r>
          </a:p>
          <a:p>
            <a:pPr lvl="0"/>
            <a:endParaRPr lang="en-US" sz="1200" kern="1200">
              <a:solidFill>
                <a:schemeClr val="tx1"/>
              </a:solidFill>
              <a:effectLst/>
              <a:latin typeface="+mn-lt"/>
              <a:ea typeface="+mn-ea"/>
              <a:cs typeface="+mn-cs"/>
            </a:endParaRPr>
          </a:p>
          <a:p>
            <a:pPr lvl="0"/>
            <a:r>
              <a:rPr lang="fr-FR" sz="1200">
                <a:solidFill>
                  <a:schemeClr val="tx1"/>
                </a:solidFill>
                <a:latin typeface="+mn-lt"/>
                <a:ea typeface="+mn-ea"/>
                <a:cs typeface="+mn-cs"/>
              </a:rPr>
              <a:t>Votre club a-t-il déjà perdu des membres en raison de conflits de club ou d'un manque d'implication et d’activités de service ?</a:t>
            </a:r>
          </a:p>
          <a:p>
            <a:endParaRPr lang="en-US" sz="1200" kern="1200">
              <a:solidFill>
                <a:schemeClr val="tx1"/>
              </a:solidFill>
              <a:effectLst/>
              <a:latin typeface="+mn-lt"/>
              <a:ea typeface="+mn-ea"/>
              <a:cs typeface="+mn-cs"/>
            </a:endParaRPr>
          </a:p>
          <a:p>
            <a:r>
              <a:rPr lang="fr-FR" sz="1200">
                <a:solidFill>
                  <a:schemeClr val="tx1"/>
                </a:solidFill>
                <a:latin typeface="+mn-lt"/>
                <a:ea typeface="+mn-ea"/>
                <a:cs typeface="+mn-cs"/>
              </a:rPr>
              <a:t>En tant que dirigeants Lions, nous avons la responsabilité de laisser notre district ou notre club en fin d’année en meilleure position qu’ils ne l’étaient en début d’année.  Pour apporter des améliorations, des changements stratégiques et être responsable de nous assurer que nous nous améliorons dans tous les domaines, y compris le leadership, l'effectif, le service, les opérations du club et le marketing. </a:t>
            </a:r>
          </a:p>
          <a:p>
            <a:endParaRPr lang="en-US"/>
          </a:p>
        </p:txBody>
      </p:sp>
    </p:spTree>
    <p:extLst>
      <p:ext uri="{BB962C8B-B14F-4D97-AF65-F5344CB8AC3E}">
        <p14:creationId xmlns:p14="http://schemas.microsoft.com/office/powerpoint/2010/main" val="99476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627F33C-24D4-41C1-BFA2-68160C39F89C}"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1399047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627F33C-24D4-41C1-BFA2-68160C39F89C}"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3444579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 Id="rId4" Type="http://schemas.openxmlformats.org/officeDocument/2006/relationships/image" Target="../media/image8.emf"/></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6.xml"/><Relationship Id="rId4" Type="http://schemas.openxmlformats.org/officeDocument/2006/relationships/image" Target="../media/image8.emf"/></Relationships>
</file>

<file path=ppt/slideLayouts/_rels/slideLayout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08036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42F97F9-5944-4E60-9F3A-A79220DF0561}" type="datetimeFigureOut">
              <a:rPr lang="fr-BE" smtClean="0">
                <a:solidFill>
                  <a:prstClr val="black">
                    <a:tint val="75000"/>
                  </a:prstClr>
                </a:solidFill>
              </a:rPr>
              <a:pPr/>
              <a:t>08-03-23</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2FCFF229-CAD6-4683-88BF-889A234C632C}"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298514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42F97F9-5944-4E60-9F3A-A79220DF0561}" type="datetimeFigureOut">
              <a:rPr lang="fr-BE" smtClean="0">
                <a:solidFill>
                  <a:prstClr val="black">
                    <a:tint val="75000"/>
                  </a:prstClr>
                </a:solidFill>
              </a:rPr>
              <a:pPr/>
              <a:t>08-03-23</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FCFF229-CAD6-4683-88BF-889A234C632C}"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336987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42F97F9-5944-4E60-9F3A-A79220DF0561}" type="datetimeFigureOut">
              <a:rPr lang="fr-BE" smtClean="0">
                <a:solidFill>
                  <a:prstClr val="black">
                    <a:tint val="75000"/>
                  </a:prstClr>
                </a:solidFill>
              </a:rPr>
              <a:pPr/>
              <a:t>08-03-23</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FCFF229-CAD6-4683-88BF-889A234C632C}"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537413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242F97F9-5944-4E60-9F3A-A79220DF0561}" type="datetimeFigureOut">
              <a:rPr lang="fr-BE" smtClean="0">
                <a:solidFill>
                  <a:prstClr val="black">
                    <a:tint val="75000"/>
                  </a:prstClr>
                </a:solidFill>
              </a:rPr>
              <a:pPr/>
              <a:t>08-03-23</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FCFF229-CAD6-4683-88BF-889A234C632C}"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496696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242F97F9-5944-4E60-9F3A-A79220DF0561}" type="datetimeFigureOut">
              <a:rPr lang="fr-BE" smtClean="0">
                <a:solidFill>
                  <a:prstClr val="black">
                    <a:tint val="75000"/>
                  </a:prstClr>
                </a:solidFill>
              </a:rPr>
              <a:pPr/>
              <a:t>08-03-23</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FCFF229-CAD6-4683-88BF-889A234C632C}"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071425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344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4724400" y="4584913"/>
            <a:ext cx="2743200" cy="139487"/>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pic>
        <p:nvPicPr>
          <p:cNvPr id="3" name="Picture 2">
            <a:extLst>
              <a:ext uri="{FF2B5EF4-FFF2-40B4-BE49-F238E27FC236}">
                <a16:creationId xmlns:a16="http://schemas.microsoft.com/office/drawing/2014/main" id="{D965598A-95CA-5A4E-8FC5-A9B0CA0F6D29}"/>
              </a:ext>
            </a:extLst>
          </p:cNvPr>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210140" y="771581"/>
            <a:ext cx="3771719" cy="3571819"/>
          </a:xfrm>
          <a:prstGeom prst="rect">
            <a:avLst/>
          </a:prstGeom>
        </p:spPr>
      </p:pic>
      <p:sp>
        <p:nvSpPr>
          <p:cNvPr id="5" name="Title 4"/>
          <p:cNvSpPr>
            <a:spLocks noGrp="1"/>
          </p:cNvSpPr>
          <p:nvPr>
            <p:ph type="title" hasCustomPrompt="1"/>
          </p:nvPr>
        </p:nvSpPr>
        <p:spPr>
          <a:xfrm>
            <a:off x="838199" y="5029200"/>
            <a:ext cx="10515600" cy="1066800"/>
          </a:xfrm>
          <a:prstGeom prst="rect">
            <a:avLst/>
          </a:prstGeom>
        </p:spPr>
        <p:txBody>
          <a:bodyPr/>
          <a:lstStyle>
            <a:lvl1pPr>
              <a:defRPr lang="en-US" sz="4400" b="1" dirty="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a:t>Title</a:t>
            </a:r>
          </a:p>
        </p:txBody>
      </p:sp>
    </p:spTree>
    <p:extLst>
      <p:ext uri="{BB962C8B-B14F-4D97-AF65-F5344CB8AC3E}">
        <p14:creationId xmlns:p14="http://schemas.microsoft.com/office/powerpoint/2010/main" val="357673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cstate="screen">
            <a:alphaModFix amt="33000"/>
            <a:extLst>
              <a:ext uri="{28A0092B-C50C-407E-A947-70E740481C1C}">
                <a14:useLocalDpi xmlns:a14="http://schemas.microsoft.com/office/drawing/2010/main"/>
              </a:ext>
            </a:extLst>
          </a:blip>
          <a:srcRect r="16067"/>
          <a:stretch/>
        </p:blipFill>
        <p:spPr>
          <a:xfrm>
            <a:off x="6619127" y="228600"/>
            <a:ext cx="5572873" cy="64770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33336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1" y="1752599"/>
            <a:ext cx="274320" cy="13716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tx2"/>
                </a:solidFill>
                <a:latin typeface="Helvetica" panose="020B0604020202020204" pitchFamily="34" charset="0"/>
                <a:cs typeface="Helvetica" panose="020B0604020202020204" pitchFamily="34" charset="0"/>
              </a:defRPr>
            </a:lvl1pPr>
          </a:lstStyle>
          <a:p>
            <a:r>
              <a:rPr lang="en-US"/>
              <a:t>Title</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a:t>Text</a:t>
            </a:r>
          </a:p>
          <a:p>
            <a:pPr lvl="1"/>
            <a:r>
              <a:rPr lang="en-US"/>
              <a:t>Second level</a:t>
            </a:r>
          </a:p>
        </p:txBody>
      </p:sp>
      <p:pic>
        <p:nvPicPr>
          <p:cNvPr id="6" name="Picture 5"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cstate="screen">
            <a:alphaModFix amt="33000"/>
            <a:extLst>
              <a:ext uri="{28A0092B-C50C-407E-A947-70E740481C1C}">
                <a14:useLocalDpi xmlns:a14="http://schemas.microsoft.com/office/drawing/2010/main"/>
              </a:ext>
            </a:extLst>
          </a:blip>
          <a:srcRect r="16067"/>
          <a:stretch/>
        </p:blipFill>
        <p:spPr>
          <a:xfrm>
            <a:off x="6619127" y="228600"/>
            <a:ext cx="5572873" cy="6477000"/>
          </a:xfrm>
          <a:prstGeom prst="rect">
            <a:avLst/>
          </a:prstGeom>
        </p:spPr>
      </p:pic>
    </p:spTree>
    <p:extLst>
      <p:ext uri="{BB962C8B-B14F-4D97-AF65-F5344CB8AC3E}">
        <p14:creationId xmlns:p14="http://schemas.microsoft.com/office/powerpoint/2010/main" val="2556472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384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id="{5FE34BE3-D3DB-334F-A22C-450C36ACAE13}"/>
              </a:ext>
            </a:extLst>
          </p:cNvPr>
          <p:cNvSpPr txBox="1">
            <a:spLocks noChangeArrowheads="1"/>
          </p:cNvSpPr>
          <p:nvPr userDrawn="1"/>
        </p:nvSpPr>
        <p:spPr bwMode="auto">
          <a:xfrm>
            <a:off x="112268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lumMod val="95000"/>
                  </a:schemeClr>
                </a:solidFill>
              </a:rPr>
              <a:pPr algn="r">
                <a:spcBef>
                  <a:spcPct val="50000"/>
                </a:spcBef>
                <a:defRPr/>
              </a:pPr>
              <a:t>‹N°›</a:t>
            </a:fld>
            <a:endParaRPr lang="en-US" sz="1000">
              <a:solidFill>
                <a:schemeClr val="bg1">
                  <a:lumMod val="95000"/>
                </a:schemeClr>
              </a:solidFill>
            </a:endParaRPr>
          </a:p>
        </p:txBody>
      </p:sp>
    </p:spTree>
    <p:extLst>
      <p:ext uri="{BB962C8B-B14F-4D97-AF65-F5344CB8AC3E}">
        <p14:creationId xmlns:p14="http://schemas.microsoft.com/office/powerpoint/2010/main" val="1007260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‹N°›</a:t>
            </a:fld>
            <a:endParaRPr lang="en-US" sz="1000">
              <a:solidFill>
                <a:srgbClr val="0A5496"/>
              </a:solidFill>
            </a:endParaRPr>
          </a:p>
        </p:txBody>
      </p:sp>
    </p:spTree>
    <p:extLst>
      <p:ext uri="{BB962C8B-B14F-4D97-AF65-F5344CB8AC3E}">
        <p14:creationId xmlns:p14="http://schemas.microsoft.com/office/powerpoint/2010/main" val="3279958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eft 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a16="http://schemas.microsoft.com/office/drawing/2014/main"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alpha val="44000"/>
                </a:prstClr>
              </a:solidFill>
            </a:endParaRPr>
          </a:p>
        </p:txBody>
      </p:sp>
      <p:sp>
        <p:nvSpPr>
          <p:cNvPr id="6" name="Gold Bar">
            <a:extLst>
              <a:ext uri="{FF2B5EF4-FFF2-40B4-BE49-F238E27FC236}">
                <a16:creationId xmlns:a16="http://schemas.microsoft.com/office/drawing/2014/main" id="{C4B2230D-595B-5246-A3B2-FB53F20DDBA8}"/>
              </a:ext>
            </a:extLst>
          </p:cNvPr>
          <p:cNvSpPr/>
          <p:nvPr userDrawn="1"/>
        </p:nvSpPr>
        <p:spPr>
          <a:xfrm>
            <a:off x="792677" y="3883983"/>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endParaRPr>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761999" y="3206478"/>
            <a:ext cx="6209629" cy="445043"/>
          </a:xfrm>
          <a:prstGeom prst="rect">
            <a:avLst/>
          </a:prstGeom>
        </p:spPr>
        <p:txBody>
          <a:bodyPr anchor="ctr"/>
          <a:lstStyle>
            <a:lvl1pPr marL="0" indent="0" algn="l">
              <a:buNone/>
              <a:defRPr sz="36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a:t>Insert headline</a:t>
            </a:r>
          </a:p>
        </p:txBody>
      </p:sp>
      <p:sp>
        <p:nvSpPr>
          <p:cNvPr id="9" name="Text Placeholder 20">
            <a:extLst>
              <a:ext uri="{FF2B5EF4-FFF2-40B4-BE49-F238E27FC236}">
                <a16:creationId xmlns:a16="http://schemas.microsoft.com/office/drawing/2014/main" id="{1F6599DE-5FEF-F349-BA19-07E55E174054}"/>
              </a:ext>
            </a:extLst>
          </p:cNvPr>
          <p:cNvSpPr>
            <a:spLocks noGrp="1"/>
          </p:cNvSpPr>
          <p:nvPr>
            <p:ph type="body" sz="quarter" idx="13" hasCustomPrompt="1"/>
          </p:nvPr>
        </p:nvSpPr>
        <p:spPr>
          <a:xfrm>
            <a:off x="762000" y="4189206"/>
            <a:ext cx="7696200" cy="535194"/>
          </a:xfrm>
          <a:prstGeom prst="rect">
            <a:avLst/>
          </a:prstGeom>
        </p:spPr>
        <p:txBody>
          <a:bodyPr anchor="t"/>
          <a:lstStyle>
            <a:lvl1pPr marL="0" indent="0" algn="l">
              <a:buNone/>
              <a:defRPr sz="3300">
                <a:solidFill>
                  <a:schemeClr val="bg1"/>
                </a:solidFill>
              </a:defRPr>
            </a:lvl1pPr>
          </a:lstStyle>
          <a:p>
            <a:pPr lvl="0"/>
            <a:r>
              <a:rPr lang="en-US"/>
              <a:t>Insert subhead</a:t>
            </a:r>
          </a:p>
        </p:txBody>
      </p:sp>
      <p:pic>
        <p:nvPicPr>
          <p:cNvPr id="11" name="Picture 10">
            <a:extLst>
              <a:ext uri="{FF2B5EF4-FFF2-40B4-BE49-F238E27FC236}">
                <a16:creationId xmlns:a16="http://schemas.microsoft.com/office/drawing/2014/main" id="{FAD6BF95-1DC6-E04D-9A48-1C3A091DF62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175233426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pic>
        <p:nvPicPr>
          <p:cNvPr id="7" name="Picture 6">
            <a:extLst>
              <a:ext uri="{FF2B5EF4-FFF2-40B4-BE49-F238E27FC236}">
                <a16:creationId xmlns:a16="http://schemas.microsoft.com/office/drawing/2014/main" id="{473FE4B9-26E8-D247-B450-80DF0E868CF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83318199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id="{F16A505C-0D08-8E47-8830-B555CF827AD8}"/>
              </a:ext>
            </a:extLst>
          </p:cNvPr>
          <p:cNvSpPr>
            <a:spLocks noChangeAspect="1" noEditPoints="1"/>
          </p:cNvSpPr>
          <p:nvPr userDrawn="1"/>
        </p:nvSpPr>
        <p:spPr bwMode="auto">
          <a:xfrm>
            <a:off x="-1998308" y="-685800"/>
            <a:ext cx="15333308" cy="9757400"/>
          </a:xfrm>
          <a:custGeom>
            <a:avLst/>
            <a:gdLst>
              <a:gd name="T0" fmla="*/ 1980 w 2360"/>
              <a:gd name="T1" fmla="*/ 591 h 1390"/>
              <a:gd name="T2" fmla="*/ 2125 w 2360"/>
              <a:gd name="T3" fmla="*/ 273 h 1390"/>
              <a:gd name="T4" fmla="*/ 2069 w 2360"/>
              <a:gd name="T5" fmla="*/ 121 h 1390"/>
              <a:gd name="T6" fmla="*/ 1645 w 2360"/>
              <a:gd name="T7" fmla="*/ 111 h 1390"/>
              <a:gd name="T8" fmla="*/ 1488 w 2360"/>
              <a:gd name="T9" fmla="*/ 279 h 1390"/>
              <a:gd name="T10" fmla="*/ 1216 w 2360"/>
              <a:gd name="T11" fmla="*/ 297 h 1390"/>
              <a:gd name="T12" fmla="*/ 1247 w 2360"/>
              <a:gd name="T13" fmla="*/ 440 h 1390"/>
              <a:gd name="T14" fmla="*/ 1226 w 2360"/>
              <a:gd name="T15" fmla="*/ 611 h 1390"/>
              <a:gd name="T16" fmla="*/ 1001 w 2360"/>
              <a:gd name="T17" fmla="*/ 742 h 1390"/>
              <a:gd name="T18" fmla="*/ 1369 w 2360"/>
              <a:gd name="T19" fmla="*/ 751 h 1390"/>
              <a:gd name="T20" fmla="*/ 1767 w 2360"/>
              <a:gd name="T21" fmla="*/ 750 h 1390"/>
              <a:gd name="T22" fmla="*/ 1249 w 2360"/>
              <a:gd name="T23" fmla="*/ 285 h 1390"/>
              <a:gd name="T24" fmla="*/ 1352 w 2360"/>
              <a:gd name="T25" fmla="*/ 909 h 1390"/>
              <a:gd name="T26" fmla="*/ 1426 w 2360"/>
              <a:gd name="T27" fmla="*/ 462 h 1390"/>
              <a:gd name="T28" fmla="*/ 1667 w 2360"/>
              <a:gd name="T29" fmla="*/ 144 h 1390"/>
              <a:gd name="T30" fmla="*/ 186 w 2360"/>
              <a:gd name="T31" fmla="*/ 316 h 1390"/>
              <a:gd name="T32" fmla="*/ 530 w 2360"/>
              <a:gd name="T33" fmla="*/ 702 h 1390"/>
              <a:gd name="T34" fmla="*/ 703 w 2360"/>
              <a:gd name="T35" fmla="*/ 406 h 1390"/>
              <a:gd name="T36" fmla="*/ 587 w 2360"/>
              <a:gd name="T37" fmla="*/ 249 h 1390"/>
              <a:gd name="T38" fmla="*/ 385 w 2360"/>
              <a:gd name="T39" fmla="*/ 193 h 1390"/>
              <a:gd name="T40" fmla="*/ 94 w 2360"/>
              <a:gd name="T41" fmla="*/ 294 h 1390"/>
              <a:gd name="T42" fmla="*/ 260 w 2360"/>
              <a:gd name="T43" fmla="*/ 381 h 1390"/>
              <a:gd name="T44" fmla="*/ 327 w 2360"/>
              <a:gd name="T45" fmla="*/ 726 h 1390"/>
              <a:gd name="T46" fmla="*/ 615 w 2360"/>
              <a:gd name="T47" fmla="*/ 1325 h 1390"/>
              <a:gd name="T48" fmla="*/ 711 w 2360"/>
              <a:gd name="T49" fmla="*/ 1185 h 1390"/>
              <a:gd name="T50" fmla="*/ 568 w 2360"/>
              <a:gd name="T51" fmla="*/ 546 h 1390"/>
              <a:gd name="T52" fmla="*/ 481 w 2360"/>
              <a:gd name="T53" fmla="*/ 443 h 1390"/>
              <a:gd name="T54" fmla="*/ 258 w 2360"/>
              <a:gd name="T55" fmla="*/ 397 h 1390"/>
              <a:gd name="T56" fmla="*/ 386 w 2360"/>
              <a:gd name="T57" fmla="*/ 343 h 1390"/>
              <a:gd name="T58" fmla="*/ 761 w 2360"/>
              <a:gd name="T59" fmla="*/ 934 h 1390"/>
              <a:gd name="T60" fmla="*/ 1011 w 2360"/>
              <a:gd name="T61" fmla="*/ 73 h 1390"/>
              <a:gd name="T62" fmla="*/ 765 w 2360"/>
              <a:gd name="T63" fmla="*/ 130 h 1390"/>
              <a:gd name="T64" fmla="*/ 810 w 2360"/>
              <a:gd name="T65" fmla="*/ 385 h 1390"/>
              <a:gd name="T66" fmla="*/ 2069 w 2360"/>
              <a:gd name="T67" fmla="*/ 1009 h 1390"/>
              <a:gd name="T68" fmla="*/ 710 w 2360"/>
              <a:gd name="T69" fmla="*/ 90 h 1390"/>
              <a:gd name="T70" fmla="*/ 779 w 2360"/>
              <a:gd name="T71" fmla="*/ 8 h 1390"/>
              <a:gd name="T72" fmla="*/ 674 w 2360"/>
              <a:gd name="T73" fmla="*/ 277 h 1390"/>
              <a:gd name="T74" fmla="*/ 642 w 2360"/>
              <a:gd name="T75" fmla="*/ 225 h 1390"/>
              <a:gd name="T76" fmla="*/ 519 w 2360"/>
              <a:gd name="T77" fmla="*/ 194 h 1390"/>
              <a:gd name="T78" fmla="*/ 1463 w 2360"/>
              <a:gd name="T79" fmla="*/ 1013 h 1390"/>
              <a:gd name="T80" fmla="*/ 2045 w 2360"/>
              <a:gd name="T81" fmla="*/ 623 h 1390"/>
              <a:gd name="T82" fmla="*/ 438 w 2360"/>
              <a:gd name="T83" fmla="*/ 178 h 1390"/>
              <a:gd name="T84" fmla="*/ 1210 w 2360"/>
              <a:gd name="T85" fmla="*/ 170 h 1390"/>
              <a:gd name="T86" fmla="*/ 565 w 2360"/>
              <a:gd name="T87" fmla="*/ 109 h 1390"/>
              <a:gd name="T88" fmla="*/ 2345 w 2360"/>
              <a:gd name="T89" fmla="*/ 1261 h 1390"/>
              <a:gd name="T90" fmla="*/ 1978 w 2360"/>
              <a:gd name="T91" fmla="*/ 962 h 1390"/>
              <a:gd name="T92" fmla="*/ 1229 w 2360"/>
              <a:gd name="T93" fmla="*/ 115 h 1390"/>
              <a:gd name="T94" fmla="*/ 611 w 2360"/>
              <a:gd name="T95" fmla="*/ 70 h 1390"/>
              <a:gd name="T96" fmla="*/ 1999 w 2360"/>
              <a:gd name="T97" fmla="*/ 860 h 1390"/>
              <a:gd name="T98" fmla="*/ 611 w 2360"/>
              <a:gd name="T99" fmla="*/ 155 h 1390"/>
              <a:gd name="T100" fmla="*/ 2019 w 2360"/>
              <a:gd name="T101" fmla="*/ 841 h 1390"/>
              <a:gd name="T102" fmla="*/ 1175 w 2360"/>
              <a:gd name="T103" fmla="*/ 592 h 1390"/>
              <a:gd name="T104" fmla="*/ 2120 w 2360"/>
              <a:gd name="T105" fmla="*/ 507 h 1390"/>
              <a:gd name="T106" fmla="*/ 2074 w 2360"/>
              <a:gd name="T107" fmla="*/ 1222 h 1390"/>
              <a:gd name="T108" fmla="*/ 2016 w 2360"/>
              <a:gd name="T109" fmla="*/ 934 h 1390"/>
              <a:gd name="T110" fmla="*/ 543 w 2360"/>
              <a:gd name="T111" fmla="*/ 92 h 1390"/>
              <a:gd name="T112" fmla="*/ 673 w 2360"/>
              <a:gd name="T113" fmla="*/ 273 h 1390"/>
              <a:gd name="T114" fmla="*/ 619 w 2360"/>
              <a:gd name="T115" fmla="*/ 248 h 1390"/>
              <a:gd name="T116" fmla="*/ 587 w 2360"/>
              <a:gd name="T117" fmla="*/ 749 h 1390"/>
              <a:gd name="T118" fmla="*/ 482 w 2360"/>
              <a:gd name="T119" fmla="*/ 695 h 1390"/>
              <a:gd name="T120" fmla="*/ 1089 w 2360"/>
              <a:gd name="T121" fmla="*/ 434 h 1390"/>
              <a:gd name="T122" fmla="*/ 1995 w 2360"/>
              <a:gd name="T123" fmla="*/ 960 h 1390"/>
              <a:gd name="T124" fmla="*/ 100 w 2360"/>
              <a:gd name="T125" fmla="*/ 35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9368" tIns="24684" rIns="49368" bIns="24684" numCol="1" anchor="t" anchorCtr="0" compatLnSpc="1">
            <a:prstTxWarp prst="textNoShape">
              <a:avLst/>
            </a:prstTxWarp>
          </a:bodyPr>
          <a:lstStyle/>
          <a:p>
            <a:pPr fontAlgn="base">
              <a:spcBef>
                <a:spcPct val="0"/>
              </a:spcBef>
              <a:spcAft>
                <a:spcPct val="0"/>
              </a:spcAft>
            </a:pPr>
            <a:endParaRPr lang="en-US">
              <a:solidFill>
                <a:srgbClr val="33373B"/>
              </a:solidFill>
              <a:latin typeface="Arial" pitchFamily="34" charset="0"/>
              <a:ea typeface="ヒラギノ角ゴ Pro W3" pitchFamily="125" charset="-128"/>
            </a:endParaRPr>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343606351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Breaker_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55"/>
          <a:stretch/>
        </p:blipFill>
        <p:spPr>
          <a:xfrm>
            <a:off x="0" y="0"/>
            <a:ext cx="12192000" cy="6858000"/>
          </a:xfrm>
          <a:prstGeom prst="rect">
            <a:avLst/>
          </a:prstGeom>
        </p:spPr>
      </p:pic>
      <p:sp>
        <p:nvSpPr>
          <p:cNvPr id="6" name="Rectangle 5"/>
          <p:cNvSpPr/>
          <p:nvPr userDrawn="1"/>
        </p:nvSpPr>
        <p:spPr bwMode="auto">
          <a:xfrm>
            <a:off x="1" y="0"/>
            <a:ext cx="12192000" cy="6858000"/>
          </a:xfrm>
          <a:prstGeom prst="rect">
            <a:avLst/>
          </a:prstGeom>
          <a:solidFill>
            <a:schemeClr val="tx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a:prstGeom prst="rect">
            <a:avLst/>
          </a:prstGeom>
        </p:spPr>
        <p:txBody>
          <a:bodyPr anchor="ctr" anchorCtr="1"/>
          <a:lstStyle>
            <a:lvl1pPr marL="0" indent="0" algn="ctr">
              <a:buNone/>
              <a:defRPr sz="2000">
                <a:solidFill>
                  <a:schemeClr val="bg1"/>
                </a:solidFill>
              </a:defRPr>
            </a:lvl1pPr>
          </a:lstStyle>
          <a:p>
            <a:pPr lvl="0"/>
            <a:r>
              <a:rPr lang="en-US"/>
              <a:t>Click to edit Master subtitle style</a:t>
            </a:r>
          </a:p>
        </p:txBody>
      </p:sp>
      <p:sp>
        <p:nvSpPr>
          <p:cNvPr id="15" name="Text Placeholder 4"/>
          <p:cNvSpPr>
            <a:spLocks noGrp="1"/>
          </p:cNvSpPr>
          <p:nvPr>
            <p:ph type="body" sz="quarter" idx="12"/>
          </p:nvPr>
        </p:nvSpPr>
        <p:spPr>
          <a:xfrm>
            <a:off x="406400" y="3124200"/>
            <a:ext cx="11379200" cy="685800"/>
          </a:xfrm>
          <a:prstGeom prst="rect">
            <a:avLst/>
          </a:prstGeom>
          <a:noFill/>
        </p:spPr>
        <p:txBody>
          <a:bodyPr anchor="ctr" anchorCtr="0">
            <a:normAutofit/>
          </a:bodyPr>
          <a:lstStyle>
            <a:lvl1pPr marL="0" indent="0" algn="ctr">
              <a:buNone/>
              <a:defRPr sz="4500" b="0" i="0">
                <a:solidFill>
                  <a:schemeClr val="bg1"/>
                </a:solidFill>
                <a:latin typeface="+mj-lt"/>
              </a:defRPr>
            </a:lvl1pPr>
          </a:lstStyle>
          <a:p>
            <a:pPr lvl="0"/>
            <a:r>
              <a:rPr lang="en-US"/>
              <a:t>Edit Master text styles</a:t>
            </a:r>
          </a:p>
        </p:txBody>
      </p:sp>
    </p:spTree>
    <p:extLst>
      <p:ext uri="{BB962C8B-B14F-4D97-AF65-F5344CB8AC3E}">
        <p14:creationId xmlns:p14="http://schemas.microsoft.com/office/powerpoint/2010/main" val="3705951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17" name="Group 16"/>
          <p:cNvGrpSpPr/>
          <p:nvPr userDrawn="1"/>
        </p:nvGrpSpPr>
        <p:grpSpPr>
          <a:xfrm flipH="1">
            <a:off x="0" y="0"/>
            <a:ext cx="12183533" cy="6870701"/>
            <a:chOff x="6350" y="-12700"/>
            <a:chExt cx="9137650" cy="6870701"/>
          </a:xfrm>
        </p:grpSpPr>
        <p:pic>
          <p:nvPicPr>
            <p:cNvPr id="18" name="Picture 17"/>
            <p:cNvPicPr>
              <a:picLocks noChangeAspect="1"/>
            </p:cNvPicPr>
            <p:nvPr/>
          </p:nvPicPr>
          <p:blipFill rotWithShape="1">
            <a:blip r:embed="rId2" cstate="screen">
              <a:extLst>
                <a:ext uri="{28A0092B-C50C-407E-A947-70E740481C1C}">
                  <a14:useLocalDpi xmlns:a14="http://schemas.microsoft.com/office/drawing/2010/main"/>
                </a:ext>
              </a:extLst>
            </a:blip>
            <a:srcRect t="-1" b="-1"/>
            <a:stretch/>
          </p:blipFill>
          <p:spPr>
            <a:xfrm>
              <a:off x="3124200" y="-12699"/>
              <a:ext cx="6019800" cy="6870700"/>
            </a:xfrm>
            <a:prstGeom prst="rect">
              <a:avLst/>
            </a:prstGeom>
          </p:spPr>
        </p:pic>
        <p:sp>
          <p:nvSpPr>
            <p:cNvPr id="19" name="Freeform: Shape 18"/>
            <p:cNvSpPr/>
            <p:nvPr/>
          </p:nvSpPr>
          <p:spPr>
            <a:xfrm>
              <a:off x="2857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800">
                <a:solidFill>
                  <a:prstClr val="white"/>
                </a:solidFill>
              </a:endParaRPr>
            </a:p>
          </p:txBody>
        </p:sp>
        <p:sp>
          <p:nvSpPr>
            <p:cNvPr id="20" name="Freeform: Shape 19"/>
            <p:cNvSpPr/>
            <p:nvPr/>
          </p:nvSpPr>
          <p:spPr>
            <a:xfrm>
              <a:off x="63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800">
                <a:solidFill>
                  <a:prstClr val="white"/>
                </a:solidFill>
              </a:endParaRPr>
            </a:p>
          </p:txBody>
        </p:sp>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l="6227" t="1334"/>
            <a:stretch/>
          </p:blipFill>
          <p:spPr>
            <a:xfrm>
              <a:off x="6351" y="0"/>
              <a:ext cx="5355479" cy="6858000"/>
            </a:xfrm>
            <a:prstGeom prst="rect">
              <a:avLst/>
            </a:prstGeom>
          </p:spPr>
        </p:pic>
      </p:grpSp>
      <p:sp>
        <p:nvSpPr>
          <p:cNvPr id="7" name="Title 6"/>
          <p:cNvSpPr>
            <a:spLocks noGrp="1"/>
          </p:cNvSpPr>
          <p:nvPr>
            <p:ph type="title"/>
          </p:nvPr>
        </p:nvSpPr>
        <p:spPr>
          <a:xfrm>
            <a:off x="6299200" y="3928451"/>
            <a:ext cx="5486400" cy="774208"/>
          </a:xfrm>
        </p:spPr>
        <p:txBody>
          <a:bodyPr vert="horz" lIns="0" tIns="0" rIns="0" bIns="0" anchor="t" anchorCtr="0">
            <a:normAutofit/>
          </a:bodyPr>
          <a:lstStyle>
            <a:lvl1pPr marL="288925" indent="-288925" algn="r">
              <a:defRPr lang="en-US" sz="2400" b="0" i="0" kern="1200" dirty="0">
                <a:solidFill>
                  <a:schemeClr val="tx2"/>
                </a:solidFill>
                <a:latin typeface="Segoe UI Semibold" panose="020B0702040204020203" pitchFamily="34" charset="0"/>
                <a:ea typeface="ヒラギノ角ゴ Pro W3" pitchFamily="125" charset="-128"/>
                <a:cs typeface="Segoe UI Semibold" panose="020B0702040204020203" pitchFamily="34" charset="0"/>
              </a:defRPr>
            </a:lvl1pPr>
          </a:lstStyle>
          <a:p>
            <a:pPr marL="0" lvl="0" indent="0" algn="r" rtl="0" eaLnBrk="1" fontAlgn="base" hangingPunct="1">
              <a:spcBef>
                <a:spcPct val="0"/>
              </a:spcBef>
              <a:spcAft>
                <a:spcPct val="0"/>
              </a:spcAft>
              <a:buFont typeface="Arial" pitchFamily="34" charset="0"/>
              <a:buNone/>
            </a:pPr>
            <a:r>
              <a:rPr lang="en-US"/>
              <a:t>Click to edit Master title style</a:t>
            </a:r>
          </a:p>
        </p:txBody>
      </p:sp>
      <p:sp>
        <p:nvSpPr>
          <p:cNvPr id="16" name="Text Placeholder 12"/>
          <p:cNvSpPr>
            <a:spLocks noGrp="1"/>
          </p:cNvSpPr>
          <p:nvPr>
            <p:ph type="body" sz="quarter" idx="11" hasCustomPrompt="1"/>
          </p:nvPr>
        </p:nvSpPr>
        <p:spPr>
          <a:xfrm>
            <a:off x="5486400" y="5709779"/>
            <a:ext cx="6299200" cy="458712"/>
          </a:xfrm>
        </p:spPr>
        <p:txBody>
          <a:bodyPr lIns="0" tIns="0" rIns="0" bIns="0" anchor="t" anchorCtr="0"/>
          <a:lstStyle>
            <a:lvl1pPr marL="0" indent="0" algn="r">
              <a:buFont typeface="Arial" panose="020B0604020202020204" pitchFamily="34" charset="0"/>
              <a:buNone/>
              <a:defRPr lang="en-US" sz="18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a:t>Click to edit Master subtitle style</a:t>
            </a:r>
          </a:p>
        </p:txBody>
      </p:sp>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91600" y="2971801"/>
            <a:ext cx="2794000" cy="739501"/>
          </a:xfrm>
          <a:prstGeom prst="rect">
            <a:avLst/>
          </a:prstGeom>
        </p:spPr>
      </p:pic>
      <p:sp>
        <p:nvSpPr>
          <p:cNvPr id="13" name="Text Placeholder 12"/>
          <p:cNvSpPr>
            <a:spLocks noGrp="1"/>
          </p:cNvSpPr>
          <p:nvPr>
            <p:ph type="body" sz="quarter" idx="10" hasCustomPrompt="1"/>
          </p:nvPr>
        </p:nvSpPr>
        <p:spPr>
          <a:xfrm>
            <a:off x="5892800" y="4831401"/>
            <a:ext cx="5892800" cy="458712"/>
          </a:xfrm>
        </p:spPr>
        <p:txBody>
          <a:bodyPr lIns="0" tIns="0" rIns="0" bIns="0" anchor="ctr" anchorCtr="0"/>
          <a:lstStyle>
            <a:lvl1pPr marL="0" indent="0" algn="r" rtl="0" fontAlgn="base">
              <a:spcBef>
                <a:spcPct val="0"/>
              </a:spcBef>
              <a:spcAft>
                <a:spcPct val="0"/>
              </a:spcAft>
              <a:buNone/>
              <a:defRPr lang="en-US" sz="20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lvl="0"/>
            <a:r>
              <a:rPr lang="en-US"/>
              <a:t>Click to edit Master subtitle style</a:t>
            </a:r>
          </a:p>
        </p:txBody>
      </p:sp>
      <p:sp>
        <p:nvSpPr>
          <p:cNvPr id="44" name="Text Placeholder 43"/>
          <p:cNvSpPr>
            <a:spLocks noGrp="1"/>
          </p:cNvSpPr>
          <p:nvPr>
            <p:ph type="body" sz="quarter" idx="12"/>
          </p:nvPr>
        </p:nvSpPr>
        <p:spPr>
          <a:xfrm>
            <a:off x="5384800" y="6096001"/>
            <a:ext cx="6400800" cy="403055"/>
          </a:xfrm>
        </p:spPr>
        <p:txBody>
          <a:bodyPr lIns="0" anchor="ctr" anchorCtr="0"/>
          <a:lstStyle>
            <a:lvl1pPr marL="0" indent="0" algn="r">
              <a:buNone/>
              <a:defRPr lang="en-US" sz="1600" kern="1200" dirty="0">
                <a:solidFill>
                  <a:schemeClr val="tx1">
                    <a:lumMod val="40000"/>
                    <a:lumOff val="60000"/>
                  </a:schemeClr>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a:t>Edit Master text styles</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rPr>
              <a:t>TM</a:t>
            </a:r>
            <a:endParaRPr lang="fr-FR" sz="1050">
              <a:solidFill>
                <a:srgbClr val="33373B"/>
              </a:solidFill>
              <a:latin typeface="Arial" pitchFamily="34" charset="0"/>
              <a:ea typeface="ヒラギノ角ゴ Pro W3" pitchFamily="125" charset="-128"/>
            </a:endParaRPr>
          </a:p>
        </p:txBody>
      </p:sp>
    </p:spTree>
    <p:extLst>
      <p:ext uri="{BB962C8B-B14F-4D97-AF65-F5344CB8AC3E}">
        <p14:creationId xmlns:p14="http://schemas.microsoft.com/office/powerpoint/2010/main" val="2929472304"/>
      </p:ext>
    </p:extLst>
  </p:cSld>
  <p:clrMapOvr>
    <a:masterClrMapping/>
  </p:clrMapOvr>
  <p:extLst>
    <p:ext uri="{DCECCB84-F9BA-43D5-87BE-67443E8EF086}">
      <p15:sldGuideLst xmlns:p15="http://schemas.microsoft.com/office/powerpoint/2012/main">
        <p15:guide id="1" pos="556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reaker_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17000"/>
                    </a14:imgEffect>
                  </a14:imgLayer>
                </a14:imgProps>
              </a:ext>
              <a:ext uri="{28A0092B-C50C-407E-A947-70E740481C1C}">
                <a14:useLocalDpi xmlns:a14="http://schemas.microsoft.com/office/drawing/2010/main"/>
              </a:ext>
            </a:extLst>
          </a:blip>
          <a:srcRect b="-1"/>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a:t>Edit Master text styles</a:t>
            </a:r>
          </a:p>
        </p:txBody>
      </p:sp>
    </p:spTree>
    <p:extLst>
      <p:ext uri="{BB962C8B-B14F-4D97-AF65-F5344CB8AC3E}">
        <p14:creationId xmlns:p14="http://schemas.microsoft.com/office/powerpoint/2010/main" val="4106728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reaker_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55"/>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a:t>Edit Master text styles</a:t>
            </a:r>
          </a:p>
        </p:txBody>
      </p:sp>
    </p:spTree>
    <p:extLst>
      <p:ext uri="{BB962C8B-B14F-4D97-AF65-F5344CB8AC3E}">
        <p14:creationId xmlns:p14="http://schemas.microsoft.com/office/powerpoint/2010/main" val="2515348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reaker_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6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a:t>Edit Master text styles</a:t>
            </a:r>
          </a:p>
        </p:txBody>
      </p:sp>
    </p:spTree>
    <p:extLst>
      <p:ext uri="{BB962C8B-B14F-4D97-AF65-F5344CB8AC3E}">
        <p14:creationId xmlns:p14="http://schemas.microsoft.com/office/powerpoint/2010/main" val="2239523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eaker_4">
    <p:spTree>
      <p:nvGrpSpPr>
        <p:cNvPr id="1" name=""/>
        <p:cNvGrpSpPr/>
        <p:nvPr/>
      </p:nvGrpSpPr>
      <p:grpSpPr>
        <a:xfrm>
          <a:off x="0" y="0"/>
          <a:ext cx="0" cy="0"/>
          <a:chOff x="0" y="0"/>
          <a:chExt cx="0" cy="0"/>
        </a:xfrm>
      </p:grpSpPr>
      <p:pic>
        <p:nvPicPr>
          <p:cNvPr id="1026" name="Picture 2" descr="https://weserve.org/wp-content/uploads/2017/02/featured-story-2.1.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8474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bwMode="auto">
          <a:xfrm>
            <a:off x="0" y="0"/>
            <a:ext cx="12192000" cy="6858000"/>
          </a:xfrm>
          <a:prstGeom prst="rect">
            <a:avLst/>
          </a:prstGeom>
          <a:solidFill>
            <a:schemeClr val="tx1">
              <a:alpha val="6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a:t>Edit Master text styles</a:t>
            </a:r>
          </a:p>
        </p:txBody>
      </p:sp>
    </p:spTree>
    <p:extLst>
      <p:ext uri="{BB962C8B-B14F-4D97-AF65-F5344CB8AC3E}">
        <p14:creationId xmlns:p14="http://schemas.microsoft.com/office/powerpoint/2010/main" val="18115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269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reaker_5">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4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a:t>Edit Master text styles</a:t>
            </a:r>
          </a:p>
        </p:txBody>
      </p:sp>
    </p:spTree>
    <p:extLst>
      <p:ext uri="{BB962C8B-B14F-4D97-AF65-F5344CB8AC3E}">
        <p14:creationId xmlns:p14="http://schemas.microsoft.com/office/powerpoint/2010/main" val="2769311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a:lvl1pPr>
          </a:lstStyle>
          <a:p>
            <a:pPr lvl="0"/>
            <a:r>
              <a:rPr lang="en-US" altLang="en-US"/>
              <a:t>Click to edit Master title style</a:t>
            </a:r>
          </a:p>
        </p:txBody>
      </p:sp>
    </p:spTree>
    <p:extLst>
      <p:ext uri="{BB962C8B-B14F-4D97-AF65-F5344CB8AC3E}">
        <p14:creationId xmlns:p14="http://schemas.microsoft.com/office/powerpoint/2010/main" val="38186924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a:t>Click to edit Master title style</a:t>
            </a:r>
          </a:p>
        </p:txBody>
      </p:sp>
      <p:sp>
        <p:nvSpPr>
          <p:cNvPr id="9" name="Content Placeholder 8"/>
          <p:cNvSpPr>
            <a:spLocks noGrp="1"/>
          </p:cNvSpPr>
          <p:nvPr>
            <p:ph sz="quarter" idx="10" hasCustomPrompt="1"/>
          </p:nvPr>
        </p:nvSpPr>
        <p:spPr>
          <a:xfrm>
            <a:off x="406400" y="1447800"/>
            <a:ext cx="11379200" cy="4495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sz="1800"/>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sz="1600"/>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400"/>
            </a:lvl3pPr>
          </a:lstStyle>
          <a:p>
            <a:pPr lvl="0"/>
            <a:r>
              <a:rPr lang="en-US" altLang="en-US"/>
              <a:t>Click to edit Master text styles</a:t>
            </a:r>
          </a:p>
          <a:p>
            <a:pPr lvl="1"/>
            <a:r>
              <a:rPr lang="en-US" altLang="en-US"/>
              <a:t> Second level</a:t>
            </a:r>
          </a:p>
          <a:p>
            <a:pPr lvl="2"/>
            <a:r>
              <a:rPr lang="en-US" altLang="en-US"/>
              <a:t>Third level</a:t>
            </a:r>
          </a:p>
        </p:txBody>
      </p:sp>
    </p:spTree>
    <p:extLst>
      <p:ext uri="{BB962C8B-B14F-4D97-AF65-F5344CB8AC3E}">
        <p14:creationId xmlns:p14="http://schemas.microsoft.com/office/powerpoint/2010/main" val="196553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13" name="Content Placeholder 8"/>
          <p:cNvSpPr>
            <a:spLocks noGrp="1"/>
          </p:cNvSpPr>
          <p:nvPr>
            <p:ph sz="quarter" idx="10" hasCustomPrompt="1"/>
          </p:nvPr>
        </p:nvSpPr>
        <p:spPr>
          <a:xfrm>
            <a:off x="406401"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a:ln>
                  <a:noFill/>
                </a:ln>
                <a:solidFill>
                  <a:srgbClr val="33373B"/>
                </a:solidFill>
                <a:effectLst/>
                <a:uLnTx/>
                <a:uFillTx/>
                <a:latin typeface="+mn-lt"/>
                <a:ea typeface="ヒラギノ角ゴ Pro W3" charset="0"/>
              </a:rPr>
              <a:t>Third level</a:t>
            </a:r>
          </a:p>
        </p:txBody>
      </p:sp>
      <p:sp>
        <p:nvSpPr>
          <p:cNvPr id="12"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a:t>Click to edit Master title style</a:t>
            </a:r>
          </a:p>
        </p:txBody>
      </p:sp>
      <p:sp>
        <p:nvSpPr>
          <p:cNvPr id="14" name="Content Placeholder 8"/>
          <p:cNvSpPr>
            <a:spLocks noGrp="1"/>
          </p:cNvSpPr>
          <p:nvPr>
            <p:ph sz="quarter" idx="11" hasCustomPrompt="1"/>
          </p:nvPr>
        </p:nvSpPr>
        <p:spPr>
          <a:xfrm>
            <a:off x="6301317"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a:ln>
                  <a:noFill/>
                </a:ln>
                <a:solidFill>
                  <a:srgbClr val="33373B"/>
                </a:solidFill>
                <a:effectLst/>
                <a:uLnTx/>
                <a:uFillTx/>
                <a:latin typeface="+mn-lt"/>
                <a:ea typeface="ヒラギノ角ゴ Pro W3" charset="0"/>
              </a:rPr>
              <a:t>Third level</a:t>
            </a:r>
          </a:p>
        </p:txBody>
      </p:sp>
    </p:spTree>
    <p:extLst>
      <p:ext uri="{BB962C8B-B14F-4D97-AF65-F5344CB8AC3E}">
        <p14:creationId xmlns:p14="http://schemas.microsoft.com/office/powerpoint/2010/main" val="469677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197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023" y="0"/>
            <a:ext cx="12271024" cy="6858000"/>
          </a:xfrm>
          <a:prstGeom prst="rect">
            <a:avLst/>
          </a:prstGeom>
        </p:spPr>
      </p:pic>
      <p:sp>
        <p:nvSpPr>
          <p:cNvPr id="26" name="Rectangle 25"/>
          <p:cNvSpPr/>
          <p:nvPr userDrawn="1"/>
        </p:nvSpPr>
        <p:spPr bwMode="auto">
          <a:xfrm>
            <a:off x="-79025" y="0"/>
            <a:ext cx="12271025" cy="6858000"/>
          </a:xfrm>
          <a:prstGeom prst="rect">
            <a:avLst/>
          </a:prstGeom>
          <a:solidFill>
            <a:schemeClr val="tx1">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Text Placeholder 12"/>
          <p:cNvSpPr>
            <a:spLocks noGrp="1"/>
          </p:cNvSpPr>
          <p:nvPr>
            <p:ph type="body" sz="quarter" idx="10" hasCustomPrompt="1"/>
          </p:nvPr>
        </p:nvSpPr>
        <p:spPr>
          <a:xfrm>
            <a:off x="0" y="4831401"/>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a:t>Click to edit Master subtitle style</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rPr>
              <a:t>TM</a:t>
            </a:r>
            <a:endParaRPr lang="fr-FR" sz="1050">
              <a:solidFill>
                <a:srgbClr val="33373B"/>
              </a:solidFill>
              <a:latin typeface="Arial" pitchFamily="34" charset="0"/>
              <a:ea typeface="ヒラギノ角ゴ Pro W3" pitchFamily="125" charset="-128"/>
            </a:endParaRPr>
          </a:p>
        </p:txBody>
      </p:sp>
      <p:sp>
        <p:nvSpPr>
          <p:cNvPr id="24" name="Text Placeholder 12"/>
          <p:cNvSpPr>
            <a:spLocks noGrp="1"/>
          </p:cNvSpPr>
          <p:nvPr>
            <p:ph type="body" sz="quarter" idx="11" hasCustomPrompt="1"/>
          </p:nvPr>
        </p:nvSpPr>
        <p:spPr>
          <a:xfrm>
            <a:off x="0" y="4058926"/>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a:t>Click to edit Master subtitle style</a:t>
            </a:r>
          </a:p>
        </p:txBody>
      </p:sp>
    </p:spTree>
    <p:extLst>
      <p:ext uri="{BB962C8B-B14F-4D97-AF65-F5344CB8AC3E}">
        <p14:creationId xmlns:p14="http://schemas.microsoft.com/office/powerpoint/2010/main" val="1522368884"/>
      </p:ext>
    </p:extLst>
  </p:cSld>
  <p:clrMapOvr>
    <a:masterClrMapping/>
  </p:clrMapOvr>
  <p:extLst>
    <p:ext uri="{DCECCB84-F9BA-43D5-87BE-67443E8EF086}">
      <p15:sldGuideLst xmlns:p15="http://schemas.microsoft.com/office/powerpoint/2012/main">
        <p15:guide id="1" pos="556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844800" y="776445"/>
            <a:ext cx="65024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sz="3200">
                <a:solidFill>
                  <a:schemeClr val="tx1"/>
                </a:solidFill>
              </a:defRPr>
            </a:lvl1pPr>
          </a:lstStyle>
          <a:p>
            <a:pPr lvl="0"/>
            <a:r>
              <a:rPr lang="en-US" altLang="en-US"/>
              <a:t>Click to edit Master title style</a:t>
            </a:r>
          </a:p>
        </p:txBody>
      </p:sp>
      <p:sp>
        <p:nvSpPr>
          <p:cNvPr id="3" name="Rectangle 2"/>
          <p:cNvSpPr/>
          <p:nvPr userDrawn="1"/>
        </p:nvSpPr>
        <p:spPr bwMode="auto">
          <a:xfrm>
            <a:off x="5547360" y="1688592"/>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3040492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17" name="Group 16"/>
          <p:cNvGrpSpPr/>
          <p:nvPr userDrawn="1"/>
        </p:nvGrpSpPr>
        <p:grpSpPr>
          <a:xfrm flipH="1">
            <a:off x="0" y="0"/>
            <a:ext cx="12183533" cy="6870701"/>
            <a:chOff x="6350" y="-12700"/>
            <a:chExt cx="9137650" cy="6870701"/>
          </a:xfrm>
        </p:grpSpPr>
        <p:pic>
          <p:nvPicPr>
            <p:cNvPr id="18" name="Picture 17"/>
            <p:cNvPicPr>
              <a:picLocks noChangeAspect="1"/>
            </p:cNvPicPr>
            <p:nvPr/>
          </p:nvPicPr>
          <p:blipFill rotWithShape="1">
            <a:blip r:embed="rId2" cstate="screen">
              <a:extLst>
                <a:ext uri="{28A0092B-C50C-407E-A947-70E740481C1C}">
                  <a14:useLocalDpi xmlns:a14="http://schemas.microsoft.com/office/drawing/2010/main"/>
                </a:ext>
              </a:extLst>
            </a:blip>
            <a:srcRect t="-1" b="-1"/>
            <a:stretch/>
          </p:blipFill>
          <p:spPr>
            <a:xfrm>
              <a:off x="3124200" y="-12699"/>
              <a:ext cx="6019800" cy="6870700"/>
            </a:xfrm>
            <a:prstGeom prst="rect">
              <a:avLst/>
            </a:prstGeom>
          </p:spPr>
        </p:pic>
        <p:sp>
          <p:nvSpPr>
            <p:cNvPr id="19" name="Freeform: Shape 18"/>
            <p:cNvSpPr/>
            <p:nvPr/>
          </p:nvSpPr>
          <p:spPr>
            <a:xfrm>
              <a:off x="2857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solidFill>
                  <a:prstClr val="white"/>
                </a:solidFill>
              </a:endParaRPr>
            </a:p>
          </p:txBody>
        </p:sp>
        <p:sp>
          <p:nvSpPr>
            <p:cNvPr id="20" name="Freeform: Shape 19"/>
            <p:cNvSpPr/>
            <p:nvPr/>
          </p:nvSpPr>
          <p:spPr>
            <a:xfrm>
              <a:off x="63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solidFill>
                  <a:prstClr val="white"/>
                </a:solidFill>
              </a:endParaRPr>
            </a:p>
          </p:txBody>
        </p:sp>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l="6227" t="1334"/>
            <a:stretch/>
          </p:blipFill>
          <p:spPr>
            <a:xfrm>
              <a:off x="6351" y="0"/>
              <a:ext cx="5355479" cy="6858000"/>
            </a:xfrm>
            <a:prstGeom prst="rect">
              <a:avLst/>
            </a:prstGeom>
          </p:spPr>
        </p:pic>
      </p:grpSp>
      <p:sp>
        <p:nvSpPr>
          <p:cNvPr id="7" name="Title 6"/>
          <p:cNvSpPr>
            <a:spLocks noGrp="1"/>
          </p:cNvSpPr>
          <p:nvPr>
            <p:ph type="title"/>
          </p:nvPr>
        </p:nvSpPr>
        <p:spPr>
          <a:xfrm>
            <a:off x="6299200" y="3928451"/>
            <a:ext cx="5486400" cy="774208"/>
          </a:xfrm>
        </p:spPr>
        <p:txBody>
          <a:bodyPr vert="horz" lIns="0" tIns="0" rIns="0" bIns="0" anchor="t" anchorCtr="0">
            <a:normAutofit/>
          </a:bodyPr>
          <a:lstStyle>
            <a:lvl1pPr marL="288925" indent="-288925" algn="r">
              <a:defRPr lang="en-US" sz="2400" b="0" i="0" kern="1200" dirty="0">
                <a:solidFill>
                  <a:schemeClr val="tx2"/>
                </a:solidFill>
                <a:latin typeface="Segoe UI Semibold" panose="020B0702040204020203" pitchFamily="34" charset="0"/>
                <a:ea typeface="ヒラギノ角ゴ Pro W3" pitchFamily="125" charset="-128"/>
                <a:cs typeface="Segoe UI Semibold" panose="020B0702040204020203" pitchFamily="34" charset="0"/>
              </a:defRPr>
            </a:lvl1pPr>
          </a:lstStyle>
          <a:p>
            <a:pPr marL="0" lvl="0" indent="0" algn="r" rtl="0" eaLnBrk="1" fontAlgn="base" hangingPunct="1">
              <a:spcBef>
                <a:spcPct val="0"/>
              </a:spcBef>
              <a:spcAft>
                <a:spcPct val="0"/>
              </a:spcAft>
              <a:buFont typeface="Arial" pitchFamily="34" charset="0"/>
              <a:buNone/>
            </a:pPr>
            <a:r>
              <a:rPr lang="en-US"/>
              <a:t>Click to edit Master title style</a:t>
            </a:r>
          </a:p>
        </p:txBody>
      </p:sp>
      <p:sp>
        <p:nvSpPr>
          <p:cNvPr id="16" name="Text Placeholder 12"/>
          <p:cNvSpPr>
            <a:spLocks noGrp="1"/>
          </p:cNvSpPr>
          <p:nvPr>
            <p:ph type="body" sz="quarter" idx="11" hasCustomPrompt="1"/>
          </p:nvPr>
        </p:nvSpPr>
        <p:spPr>
          <a:xfrm>
            <a:off x="5486400" y="5709779"/>
            <a:ext cx="6299200" cy="458712"/>
          </a:xfrm>
        </p:spPr>
        <p:txBody>
          <a:bodyPr lIns="0" tIns="0" rIns="0" bIns="0" anchor="t" anchorCtr="0"/>
          <a:lstStyle>
            <a:lvl1pPr marL="0" indent="0" algn="r">
              <a:buFont typeface="Arial" panose="020B0604020202020204" pitchFamily="34" charset="0"/>
              <a:buNone/>
              <a:defRPr lang="en-US" sz="18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a:t>Click to edit Master subtitle style</a:t>
            </a:r>
          </a:p>
        </p:txBody>
      </p:sp>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91600" y="2971801"/>
            <a:ext cx="2794000" cy="739501"/>
          </a:xfrm>
          <a:prstGeom prst="rect">
            <a:avLst/>
          </a:prstGeom>
        </p:spPr>
      </p:pic>
      <p:sp>
        <p:nvSpPr>
          <p:cNvPr id="13" name="Text Placeholder 12"/>
          <p:cNvSpPr>
            <a:spLocks noGrp="1"/>
          </p:cNvSpPr>
          <p:nvPr>
            <p:ph type="body" sz="quarter" idx="10" hasCustomPrompt="1"/>
          </p:nvPr>
        </p:nvSpPr>
        <p:spPr>
          <a:xfrm>
            <a:off x="5892800" y="4831401"/>
            <a:ext cx="5892800" cy="458712"/>
          </a:xfrm>
        </p:spPr>
        <p:txBody>
          <a:bodyPr lIns="0" tIns="0" rIns="0" bIns="0" anchor="ctr" anchorCtr="0"/>
          <a:lstStyle>
            <a:lvl1pPr marL="0" indent="0" algn="r" rtl="0" fontAlgn="base">
              <a:spcBef>
                <a:spcPct val="0"/>
              </a:spcBef>
              <a:spcAft>
                <a:spcPct val="0"/>
              </a:spcAft>
              <a:buNone/>
              <a:defRPr lang="en-US" sz="20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lvl="0"/>
            <a:r>
              <a:rPr lang="en-US"/>
              <a:t>Click to edit Master subtitle style</a:t>
            </a:r>
          </a:p>
        </p:txBody>
      </p:sp>
      <p:sp>
        <p:nvSpPr>
          <p:cNvPr id="44" name="Text Placeholder 43"/>
          <p:cNvSpPr>
            <a:spLocks noGrp="1"/>
          </p:cNvSpPr>
          <p:nvPr>
            <p:ph type="body" sz="quarter" idx="12"/>
          </p:nvPr>
        </p:nvSpPr>
        <p:spPr>
          <a:xfrm>
            <a:off x="5384800" y="6096001"/>
            <a:ext cx="6400800" cy="403055"/>
          </a:xfrm>
        </p:spPr>
        <p:txBody>
          <a:bodyPr lIns="0" anchor="ctr" anchorCtr="0"/>
          <a:lstStyle>
            <a:lvl1pPr marL="0" indent="0" algn="r">
              <a:buNone/>
              <a:defRPr lang="en-US" sz="1600" kern="1200" dirty="0">
                <a:solidFill>
                  <a:schemeClr val="tx1">
                    <a:lumMod val="40000"/>
                    <a:lumOff val="60000"/>
                  </a:schemeClr>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a:t>Edit Master text styles</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rPr>
              <a:t>TM</a:t>
            </a:r>
            <a:endParaRPr lang="fr-FR" sz="1050">
              <a:solidFill>
                <a:srgbClr val="33373B"/>
              </a:solidFill>
              <a:latin typeface="Arial" pitchFamily="34" charset="0"/>
              <a:ea typeface="ヒラギノ角ゴ Pro W3" pitchFamily="125" charset="-128"/>
            </a:endParaRPr>
          </a:p>
        </p:txBody>
      </p:sp>
    </p:spTree>
    <p:extLst>
      <p:ext uri="{BB962C8B-B14F-4D97-AF65-F5344CB8AC3E}">
        <p14:creationId xmlns:p14="http://schemas.microsoft.com/office/powerpoint/2010/main" val="337679582"/>
      </p:ext>
    </p:extLst>
  </p:cSld>
  <p:clrMapOvr>
    <a:masterClrMapping/>
  </p:clrMapOvr>
  <p:extLst>
    <p:ext uri="{DCECCB84-F9BA-43D5-87BE-67443E8EF086}">
      <p15:sldGuideLst xmlns:p15="http://schemas.microsoft.com/office/powerpoint/2012/main">
        <p15:guide id="1" pos="556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reaker_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9450D9-EA07-EE4E-B559-A57F70FC35A6}"/>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17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a:t>Edit Master text styles</a:t>
            </a:r>
          </a:p>
        </p:txBody>
      </p:sp>
    </p:spTree>
    <p:extLst>
      <p:ext uri="{BB962C8B-B14F-4D97-AF65-F5344CB8AC3E}">
        <p14:creationId xmlns:p14="http://schemas.microsoft.com/office/powerpoint/2010/main" val="2931727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reaker_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55"/>
          <a:stretch/>
        </p:blipFill>
        <p:spPr>
          <a:xfrm>
            <a:off x="0" y="0"/>
            <a:ext cx="12192000" cy="6858000"/>
          </a:xfrm>
          <a:prstGeom prst="rect">
            <a:avLst/>
          </a:prstGeom>
        </p:spPr>
      </p:pic>
      <p:sp>
        <p:nvSpPr>
          <p:cNvPr id="6" name="Rectangle 5"/>
          <p:cNvSpPr/>
          <p:nvPr userDrawn="1"/>
        </p:nvSpPr>
        <p:spPr bwMode="auto">
          <a:xfrm>
            <a:off x="1" y="0"/>
            <a:ext cx="12192000" cy="6858000"/>
          </a:xfrm>
          <a:prstGeom prst="rect">
            <a:avLst/>
          </a:prstGeom>
          <a:solidFill>
            <a:schemeClr val="tx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a:t>Edit Master text styles</a:t>
            </a:r>
          </a:p>
        </p:txBody>
      </p:sp>
    </p:spTree>
    <p:extLst>
      <p:ext uri="{BB962C8B-B14F-4D97-AF65-F5344CB8AC3E}">
        <p14:creationId xmlns:p14="http://schemas.microsoft.com/office/powerpoint/2010/main" val="380983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p>
            <a:fld id="{242F97F9-5944-4E60-9F3A-A79220DF0561}" type="datetimeFigureOut">
              <a:rPr lang="fr-BE" smtClean="0">
                <a:solidFill>
                  <a:prstClr val="black">
                    <a:tint val="75000"/>
                  </a:prstClr>
                </a:solidFill>
              </a:rPr>
              <a:pPr/>
              <a:t>08-03-23</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FCFF229-CAD6-4683-88BF-889A234C632C}"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9155763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reaker_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6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a:t>Edit Master text styles</a:t>
            </a:r>
          </a:p>
        </p:txBody>
      </p:sp>
    </p:spTree>
    <p:extLst>
      <p:ext uri="{BB962C8B-B14F-4D97-AF65-F5344CB8AC3E}">
        <p14:creationId xmlns:p14="http://schemas.microsoft.com/office/powerpoint/2010/main" val="42638239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reaker_4">
    <p:spTree>
      <p:nvGrpSpPr>
        <p:cNvPr id="1" name=""/>
        <p:cNvGrpSpPr/>
        <p:nvPr/>
      </p:nvGrpSpPr>
      <p:grpSpPr>
        <a:xfrm>
          <a:off x="0" y="0"/>
          <a:ext cx="0" cy="0"/>
          <a:chOff x="0" y="0"/>
          <a:chExt cx="0" cy="0"/>
        </a:xfrm>
      </p:grpSpPr>
      <p:pic>
        <p:nvPicPr>
          <p:cNvPr id="1026" name="Picture 2" descr="https://weserve.org/wp-content/uploads/2017/02/featured-story-2.1.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8474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bwMode="auto">
          <a:xfrm>
            <a:off x="0" y="0"/>
            <a:ext cx="12192000" cy="6858000"/>
          </a:xfrm>
          <a:prstGeom prst="rect">
            <a:avLst/>
          </a:prstGeom>
          <a:solidFill>
            <a:schemeClr val="tx1">
              <a:alpha val="6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a:t>Edit Master text styles</a:t>
            </a:r>
          </a:p>
        </p:txBody>
      </p:sp>
    </p:spTree>
    <p:extLst>
      <p:ext uri="{BB962C8B-B14F-4D97-AF65-F5344CB8AC3E}">
        <p14:creationId xmlns:p14="http://schemas.microsoft.com/office/powerpoint/2010/main" val="39146570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reaker_5">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4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a:t>Edit Master text styles</a:t>
            </a:r>
          </a:p>
        </p:txBody>
      </p:sp>
    </p:spTree>
    <p:extLst>
      <p:ext uri="{BB962C8B-B14F-4D97-AF65-F5344CB8AC3E}">
        <p14:creationId xmlns:p14="http://schemas.microsoft.com/office/powerpoint/2010/main" val="2575546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a:lvl1pPr>
          </a:lstStyle>
          <a:p>
            <a:pPr lvl="0"/>
            <a:r>
              <a:rPr lang="en-US" altLang="en-US"/>
              <a:t>Click to edit Master title style</a:t>
            </a:r>
          </a:p>
        </p:txBody>
      </p:sp>
    </p:spTree>
    <p:extLst>
      <p:ext uri="{BB962C8B-B14F-4D97-AF65-F5344CB8AC3E}">
        <p14:creationId xmlns:p14="http://schemas.microsoft.com/office/powerpoint/2010/main" val="38207563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a:t>Click to edit Master title style</a:t>
            </a:r>
          </a:p>
        </p:txBody>
      </p:sp>
      <p:sp>
        <p:nvSpPr>
          <p:cNvPr id="9" name="Content Placeholder 8"/>
          <p:cNvSpPr>
            <a:spLocks noGrp="1"/>
          </p:cNvSpPr>
          <p:nvPr>
            <p:ph sz="quarter" idx="10" hasCustomPrompt="1"/>
          </p:nvPr>
        </p:nvSpPr>
        <p:spPr>
          <a:xfrm>
            <a:off x="406400" y="1447800"/>
            <a:ext cx="11379200" cy="4495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sz="1800"/>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sz="1600"/>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400"/>
            </a:lvl3pPr>
          </a:lstStyle>
          <a:p>
            <a:pPr lvl="0"/>
            <a:r>
              <a:rPr lang="en-US" altLang="en-US"/>
              <a:t>Click to edit Master text styles</a:t>
            </a:r>
          </a:p>
          <a:p>
            <a:pPr lvl="1"/>
            <a:r>
              <a:rPr lang="en-US" altLang="en-US"/>
              <a:t> Second level</a:t>
            </a:r>
          </a:p>
          <a:p>
            <a:pPr lvl="2"/>
            <a:r>
              <a:rPr lang="en-US" altLang="en-US"/>
              <a:t>Third level</a:t>
            </a:r>
          </a:p>
        </p:txBody>
      </p:sp>
    </p:spTree>
    <p:extLst>
      <p:ext uri="{BB962C8B-B14F-4D97-AF65-F5344CB8AC3E}">
        <p14:creationId xmlns:p14="http://schemas.microsoft.com/office/powerpoint/2010/main" val="2077779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13" name="Content Placeholder 8"/>
          <p:cNvSpPr>
            <a:spLocks noGrp="1"/>
          </p:cNvSpPr>
          <p:nvPr>
            <p:ph sz="quarter" idx="10" hasCustomPrompt="1"/>
          </p:nvPr>
        </p:nvSpPr>
        <p:spPr>
          <a:xfrm>
            <a:off x="406401"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a:ln>
                  <a:noFill/>
                </a:ln>
                <a:solidFill>
                  <a:srgbClr val="33373B"/>
                </a:solidFill>
                <a:effectLst/>
                <a:uLnTx/>
                <a:uFillTx/>
                <a:latin typeface="+mn-lt"/>
                <a:ea typeface="ヒラギノ角ゴ Pro W3" charset="0"/>
              </a:rPr>
              <a:t>Third level</a:t>
            </a:r>
          </a:p>
        </p:txBody>
      </p:sp>
      <p:sp>
        <p:nvSpPr>
          <p:cNvPr id="12"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a:t>Click to edit Master title style</a:t>
            </a:r>
          </a:p>
        </p:txBody>
      </p:sp>
      <p:sp>
        <p:nvSpPr>
          <p:cNvPr id="14" name="Content Placeholder 8"/>
          <p:cNvSpPr>
            <a:spLocks noGrp="1"/>
          </p:cNvSpPr>
          <p:nvPr>
            <p:ph sz="quarter" idx="11" hasCustomPrompt="1"/>
          </p:nvPr>
        </p:nvSpPr>
        <p:spPr>
          <a:xfrm>
            <a:off x="6301317"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a:ln>
                  <a:noFill/>
                </a:ln>
                <a:solidFill>
                  <a:srgbClr val="33373B"/>
                </a:solidFill>
                <a:effectLst/>
                <a:uLnTx/>
                <a:uFillTx/>
                <a:latin typeface="+mn-lt"/>
                <a:ea typeface="ヒラギノ角ゴ Pro W3" charset="0"/>
              </a:rPr>
              <a:t>Third level</a:t>
            </a:r>
          </a:p>
        </p:txBody>
      </p:sp>
    </p:spTree>
    <p:extLst>
      <p:ext uri="{BB962C8B-B14F-4D97-AF65-F5344CB8AC3E}">
        <p14:creationId xmlns:p14="http://schemas.microsoft.com/office/powerpoint/2010/main" val="8446731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4134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023" y="0"/>
            <a:ext cx="12271024" cy="6858000"/>
          </a:xfrm>
          <a:prstGeom prst="rect">
            <a:avLst/>
          </a:prstGeom>
        </p:spPr>
      </p:pic>
      <p:sp>
        <p:nvSpPr>
          <p:cNvPr id="26" name="Rectangle 25"/>
          <p:cNvSpPr/>
          <p:nvPr userDrawn="1"/>
        </p:nvSpPr>
        <p:spPr bwMode="auto">
          <a:xfrm>
            <a:off x="-79025" y="0"/>
            <a:ext cx="12271025" cy="6858000"/>
          </a:xfrm>
          <a:prstGeom prst="rect">
            <a:avLst/>
          </a:prstGeom>
          <a:solidFill>
            <a:schemeClr val="tx1">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Text Placeholder 12"/>
          <p:cNvSpPr>
            <a:spLocks noGrp="1"/>
          </p:cNvSpPr>
          <p:nvPr>
            <p:ph type="body" sz="quarter" idx="10" hasCustomPrompt="1"/>
          </p:nvPr>
        </p:nvSpPr>
        <p:spPr>
          <a:xfrm>
            <a:off x="0" y="4831401"/>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a:t>Click to edit Master subtitle style</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rPr>
              <a:t>TM</a:t>
            </a:r>
            <a:endParaRPr lang="fr-FR" sz="1050">
              <a:solidFill>
                <a:srgbClr val="33373B"/>
              </a:solidFill>
              <a:latin typeface="Arial" pitchFamily="34" charset="0"/>
              <a:ea typeface="ヒラギノ角ゴ Pro W3" pitchFamily="125" charset="-128"/>
            </a:endParaRPr>
          </a:p>
        </p:txBody>
      </p:sp>
      <p:sp>
        <p:nvSpPr>
          <p:cNvPr id="24" name="Text Placeholder 12"/>
          <p:cNvSpPr>
            <a:spLocks noGrp="1"/>
          </p:cNvSpPr>
          <p:nvPr>
            <p:ph type="body" sz="quarter" idx="11" hasCustomPrompt="1"/>
          </p:nvPr>
        </p:nvSpPr>
        <p:spPr>
          <a:xfrm>
            <a:off x="0" y="4058926"/>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a:t>Click to edit Master subtitle style</a:t>
            </a:r>
          </a:p>
        </p:txBody>
      </p:sp>
    </p:spTree>
    <p:extLst>
      <p:ext uri="{BB962C8B-B14F-4D97-AF65-F5344CB8AC3E}">
        <p14:creationId xmlns:p14="http://schemas.microsoft.com/office/powerpoint/2010/main" val="3676370605"/>
      </p:ext>
    </p:extLst>
  </p:cSld>
  <p:clrMapOvr>
    <a:masterClrMapping/>
  </p:clrMapOvr>
  <p:extLst>
    <p:ext uri="{DCECCB84-F9BA-43D5-87BE-67443E8EF086}">
      <p15:sldGuideLst xmlns:p15="http://schemas.microsoft.com/office/powerpoint/2012/main">
        <p15:guide id="1" pos="556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219200" y="228600"/>
            <a:ext cx="514096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l">
              <a:defRPr sz="4000">
                <a:solidFill>
                  <a:schemeClr val="tx1"/>
                </a:solidFill>
              </a:defRPr>
            </a:lvl1pPr>
          </a:lstStyle>
          <a:p>
            <a:pPr lvl="0"/>
            <a:r>
              <a:rPr lang="en-US" altLang="en-US"/>
              <a:t>Click to edit Master title style</a:t>
            </a:r>
          </a:p>
        </p:txBody>
      </p:sp>
      <p:sp>
        <p:nvSpPr>
          <p:cNvPr id="3" name="Rectangle 2"/>
          <p:cNvSpPr/>
          <p:nvPr userDrawn="1"/>
        </p:nvSpPr>
        <p:spPr bwMode="auto">
          <a:xfrm>
            <a:off x="121920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8577870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844800" y="776445"/>
            <a:ext cx="65024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sz="3200">
                <a:solidFill>
                  <a:schemeClr val="tx1"/>
                </a:solidFill>
              </a:defRPr>
            </a:lvl1pPr>
          </a:lstStyle>
          <a:p>
            <a:pPr lvl="0"/>
            <a:r>
              <a:rPr lang="en-US" altLang="en-US"/>
              <a:t>Click to edit Master title style</a:t>
            </a:r>
          </a:p>
        </p:txBody>
      </p:sp>
      <p:sp>
        <p:nvSpPr>
          <p:cNvPr id="3" name="Rectangle 2"/>
          <p:cNvSpPr/>
          <p:nvPr userDrawn="1"/>
        </p:nvSpPr>
        <p:spPr bwMode="auto">
          <a:xfrm>
            <a:off x="5547360" y="1688592"/>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72119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242F97F9-5944-4E60-9F3A-A79220DF0561}" type="datetimeFigureOut">
              <a:rPr lang="fr-BE" smtClean="0">
                <a:solidFill>
                  <a:prstClr val="black">
                    <a:tint val="75000"/>
                  </a:prstClr>
                </a:solidFill>
              </a:rPr>
              <a:pPr/>
              <a:t>08-03-23</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FCFF229-CAD6-4683-88BF-889A234C632C}"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7403511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2201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1C8C5-35F2-214B-81C4-561AA7C596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9E2729-84FA-9E46-BF7A-8083B9CBAD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294C80-77D8-564D-9478-AD83348E549C}"/>
              </a:ext>
            </a:extLst>
          </p:cNvPr>
          <p:cNvSpPr>
            <a:spLocks noGrp="1"/>
          </p:cNvSpPr>
          <p:nvPr>
            <p:ph type="dt" sz="half" idx="10"/>
          </p:nvPr>
        </p:nvSpPr>
        <p:spPr/>
        <p:txBody>
          <a:bodyPr/>
          <a:lstStyle/>
          <a:p>
            <a:fld id="{B3137458-1D5F-B74F-96C6-5F61AAF91F9E}" type="datetimeFigureOut">
              <a:rPr lang="en-US" smtClean="0"/>
              <a:t>3/8/2023</a:t>
            </a:fld>
            <a:endParaRPr lang="en-US"/>
          </a:p>
        </p:txBody>
      </p:sp>
      <p:sp>
        <p:nvSpPr>
          <p:cNvPr id="5" name="Footer Placeholder 4">
            <a:extLst>
              <a:ext uri="{FF2B5EF4-FFF2-40B4-BE49-F238E27FC236}">
                <a16:creationId xmlns:a16="http://schemas.microsoft.com/office/drawing/2014/main" id="{C9EDE470-17CC-6447-AF36-C03FA62F3F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7BCC3-757D-D641-AF37-361B171890DB}"/>
              </a:ext>
            </a:extLst>
          </p:cNvPr>
          <p:cNvSpPr>
            <a:spLocks noGrp="1"/>
          </p:cNvSpPr>
          <p:nvPr>
            <p:ph type="sldNum" sz="quarter" idx="12"/>
          </p:nvPr>
        </p:nvSpPr>
        <p:spPr/>
        <p:txBody>
          <a:bodyPr/>
          <a:lstStyle/>
          <a:p>
            <a:fld id="{1AF76CB1-5A59-7D48-A26A-CF055D0E1106}" type="slidenum">
              <a:rPr lang="en-US" smtClean="0"/>
              <a:t>‹N°›</a:t>
            </a:fld>
            <a:endParaRPr lang="en-US"/>
          </a:p>
        </p:txBody>
      </p:sp>
    </p:spTree>
    <p:extLst>
      <p:ext uri="{BB962C8B-B14F-4D97-AF65-F5344CB8AC3E}">
        <p14:creationId xmlns:p14="http://schemas.microsoft.com/office/powerpoint/2010/main" val="4056418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42F97F9-5944-4E60-9F3A-A79220DF0561}" type="datetimeFigureOut">
              <a:rPr lang="fr-BE" smtClean="0">
                <a:solidFill>
                  <a:prstClr val="black">
                    <a:tint val="75000"/>
                  </a:prstClr>
                </a:solidFill>
              </a:rPr>
              <a:pPr/>
              <a:t>08-03-23</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FCFF229-CAD6-4683-88BF-889A234C632C}"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759278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242F97F9-5944-4E60-9F3A-A79220DF0561}" type="datetimeFigureOut">
              <a:rPr lang="fr-BE" smtClean="0">
                <a:solidFill>
                  <a:prstClr val="black">
                    <a:tint val="75000"/>
                  </a:prstClr>
                </a:solidFill>
              </a:rPr>
              <a:pPr/>
              <a:t>08-03-23</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FCFF229-CAD6-4683-88BF-889A234C632C}"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792360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242F97F9-5944-4E60-9F3A-A79220DF0561}" type="datetimeFigureOut">
              <a:rPr lang="fr-BE" smtClean="0">
                <a:solidFill>
                  <a:prstClr val="black">
                    <a:tint val="75000"/>
                  </a:prstClr>
                </a:solidFill>
              </a:rPr>
              <a:pPr/>
              <a:t>08-03-23</a:t>
            </a:fld>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2FCFF229-CAD6-4683-88BF-889A234C632C}"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254033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fld id="{242F97F9-5944-4E60-9F3A-A79220DF0561}" type="datetimeFigureOut">
              <a:rPr lang="fr-BE" smtClean="0">
                <a:solidFill>
                  <a:prstClr val="black">
                    <a:tint val="75000"/>
                  </a:prstClr>
                </a:solidFill>
              </a:rPr>
              <a:pPr/>
              <a:t>08-03-23</a:t>
            </a:fld>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2FCFF229-CAD6-4683-88BF-889A234C632C}"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8558692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4.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5.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1.xml"/><Relationship Id="rId1"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1444768"/>
            <a:ext cx="11379200" cy="4879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 Second level</a:t>
            </a:r>
          </a:p>
          <a:p>
            <a:pPr lvl="2"/>
            <a:r>
              <a:rPr lang="en-US" altLang="en-US"/>
              <a:t>Third level</a:t>
            </a:r>
          </a:p>
        </p:txBody>
      </p:sp>
      <p:sp>
        <p:nvSpPr>
          <p:cNvPr id="5" name="Text Box 9">
            <a:extLst>
              <a:ext uri="{FF2B5EF4-FFF2-40B4-BE49-F238E27FC236}">
                <a16:creationId xmlns:a16="http://schemas.microsoft.com/office/drawing/2014/main" id="{E12F745D-5F36-B643-AC55-44EF4944538C}"/>
              </a:ext>
            </a:extLst>
          </p:cNvPr>
          <p:cNvSpPr txBox="1">
            <a:spLocks noChangeArrowheads="1"/>
          </p:cNvSpPr>
          <p:nvPr userDrawn="1"/>
        </p:nvSpPr>
        <p:spPr bwMode="auto">
          <a:xfrm>
            <a:off x="112268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tx1"/>
                </a:solidFill>
              </a:rPr>
              <a:pPr algn="r">
                <a:spcBef>
                  <a:spcPct val="50000"/>
                </a:spcBef>
                <a:defRPr/>
              </a:pPr>
              <a:t>‹N°›</a:t>
            </a:fld>
            <a:endParaRPr lang="en-US" sz="1000">
              <a:solidFill>
                <a:schemeClr val="tx1"/>
              </a:solidFill>
            </a:endParaRPr>
          </a:p>
        </p:txBody>
      </p:sp>
    </p:spTree>
    <p:extLst>
      <p:ext uri="{BB962C8B-B14F-4D97-AF65-F5344CB8AC3E}">
        <p14:creationId xmlns:p14="http://schemas.microsoft.com/office/powerpoint/2010/main" val="4044981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dt="0"/>
  <p:txStyles>
    <p:title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F97F9-5944-4E60-9F3A-A79220DF0561}" type="datetimeFigureOut">
              <a:rPr lang="fr-BE" smtClean="0">
                <a:solidFill>
                  <a:prstClr val="black">
                    <a:tint val="75000"/>
                  </a:prstClr>
                </a:solidFill>
              </a:rPr>
              <a:pPr/>
              <a:t>08-03-23</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FF229-CAD6-4683-88BF-889A234C632C}"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2998430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accent6">
                    <a:lumMod val="50000"/>
                    <a:lumOff val="50000"/>
                  </a:schemeClr>
                </a:solidFill>
              </a:rPr>
              <a:pPr algn="r">
                <a:spcBef>
                  <a:spcPct val="50000"/>
                </a:spcBef>
                <a:defRPr/>
              </a:pPr>
              <a:t>‹N°›</a:t>
            </a:fld>
            <a:endParaRPr lang="en-US" sz="1000">
              <a:solidFill>
                <a:schemeClr val="accent6">
                  <a:lumMod val="50000"/>
                  <a:lumOff val="50000"/>
                </a:schemeClr>
              </a:solidFill>
            </a:endParaRPr>
          </a:p>
        </p:txBody>
      </p:sp>
    </p:spTree>
    <p:extLst>
      <p:ext uri="{BB962C8B-B14F-4D97-AF65-F5344CB8AC3E}">
        <p14:creationId xmlns:p14="http://schemas.microsoft.com/office/powerpoint/2010/main" val="131312022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39988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8" r:id="rId4"/>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1444768"/>
            <a:ext cx="11379200" cy="48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 Second level</a:t>
            </a:r>
          </a:p>
          <a:p>
            <a:pPr lvl="2"/>
            <a:r>
              <a:rPr lang="en-US" altLang="en-US"/>
              <a:t>Third level</a:t>
            </a:r>
          </a:p>
        </p:txBody>
      </p:sp>
      <p:sp>
        <p:nvSpPr>
          <p:cNvPr id="1029" name="Text Box 9"/>
          <p:cNvSpPr txBox="1">
            <a:spLocks noChangeArrowheads="1"/>
          </p:cNvSpPr>
          <p:nvPr/>
        </p:nvSpPr>
        <p:spPr bwMode="auto">
          <a:xfrm>
            <a:off x="11226800" y="6400801"/>
            <a:ext cx="558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srgbClr val="00338D"/>
                </a:solidFill>
              </a:rPr>
              <a:pPr algn="r" fontAlgn="base">
                <a:spcBef>
                  <a:spcPct val="50000"/>
                </a:spcBef>
                <a:spcAft>
                  <a:spcPct val="0"/>
                </a:spcAft>
                <a:defRPr/>
              </a:pPr>
              <a:t>‹N°›</a:t>
            </a:fld>
            <a:endParaRPr lang="fr-FR" sz="1000">
              <a:solidFill>
                <a:srgbClr val="00338D"/>
              </a:solidFill>
            </a:endParaRPr>
          </a:p>
        </p:txBody>
      </p:sp>
      <p:sp>
        <p:nvSpPr>
          <p:cNvPr id="11" name="Rectangle 10"/>
          <p:cNvSpPr/>
          <p:nvPr userDrawn="1"/>
        </p:nvSpPr>
        <p:spPr bwMode="auto">
          <a:xfrm>
            <a:off x="5547360" y="1216947"/>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117660538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sldNum="0" hdr="0" dt="0"/>
  <p:txStyles>
    <p:title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88" indent="-230188"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613" indent="-227013"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88" indent="-230188"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68">
          <p15:clr>
            <a:srgbClr val="F26B43"/>
          </p15:clr>
        </p15:guide>
        <p15:guide id="2" pos="19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1444768"/>
            <a:ext cx="11379200" cy="48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 Second level</a:t>
            </a:r>
          </a:p>
          <a:p>
            <a:pPr lvl="2"/>
            <a:r>
              <a:rPr lang="en-US" altLang="en-US"/>
              <a:t>Third level</a:t>
            </a:r>
          </a:p>
        </p:txBody>
      </p:sp>
      <p:sp>
        <p:nvSpPr>
          <p:cNvPr id="1029" name="Text Box 9"/>
          <p:cNvSpPr txBox="1">
            <a:spLocks noChangeArrowheads="1"/>
          </p:cNvSpPr>
          <p:nvPr/>
        </p:nvSpPr>
        <p:spPr bwMode="auto">
          <a:xfrm>
            <a:off x="11226800" y="6400801"/>
            <a:ext cx="558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srgbClr val="00338D"/>
                </a:solidFill>
              </a:rPr>
              <a:pPr algn="r" fontAlgn="base">
                <a:spcBef>
                  <a:spcPct val="50000"/>
                </a:spcBef>
                <a:spcAft>
                  <a:spcPct val="0"/>
                </a:spcAft>
                <a:defRPr/>
              </a:pPr>
              <a:t>‹N°›</a:t>
            </a:fld>
            <a:endParaRPr lang="fr-FR" sz="1000">
              <a:solidFill>
                <a:srgbClr val="00338D"/>
              </a:solidFill>
            </a:endParaRPr>
          </a:p>
        </p:txBody>
      </p:sp>
    </p:spTree>
    <p:extLst>
      <p:ext uri="{BB962C8B-B14F-4D97-AF65-F5344CB8AC3E}">
        <p14:creationId xmlns:p14="http://schemas.microsoft.com/office/powerpoint/2010/main" val="28458096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hf sldNum="0" hdr="0" dt="0"/>
  <p:txStyles>
    <p:title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88" indent="-230188"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613" indent="-227013"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88" indent="-230188"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68">
          <p15:clr>
            <a:srgbClr val="F26B43"/>
          </p15:clr>
        </p15:guide>
        <p15:guide id="2" pos="19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1444768"/>
            <a:ext cx="11379200" cy="4879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 Second level</a:t>
            </a:r>
          </a:p>
          <a:p>
            <a:pPr lvl="2"/>
            <a:r>
              <a:rPr lang="en-US" altLang="en-US"/>
              <a:t>Third level</a:t>
            </a:r>
          </a:p>
        </p:txBody>
      </p:sp>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rgbClr val="00338D"/>
                </a:solidFill>
              </a:rPr>
              <a:pPr algn="r">
                <a:spcBef>
                  <a:spcPct val="50000"/>
                </a:spcBef>
                <a:defRPr/>
              </a:pPr>
              <a:t>‹N°›</a:t>
            </a:fld>
            <a:endParaRPr lang="en-US" sz="1000">
              <a:solidFill>
                <a:srgbClr val="00338D"/>
              </a:solidFill>
            </a:endParaRPr>
          </a:p>
        </p:txBody>
      </p:sp>
    </p:spTree>
    <p:extLst>
      <p:ext uri="{BB962C8B-B14F-4D97-AF65-F5344CB8AC3E}">
        <p14:creationId xmlns:p14="http://schemas.microsoft.com/office/powerpoint/2010/main" val="3883505554"/>
      </p:ext>
    </p:extLst>
  </p:cSld>
  <p:clrMap bg1="lt1" tx1="dk1" bg2="lt2" tx2="dk2" accent1="accent1" accent2="accent2" accent3="accent3" accent4="accent4" accent5="accent5" accent6="accent6" hlink="hlink" folHlink="folHlink"/>
  <p:sldLayoutIdLst>
    <p:sldLayoutId id="2147483752" r:id="rId1"/>
    <p:sldLayoutId id="2147483754" r:id="rId2"/>
  </p:sldLayoutIdLst>
  <p:hf sldNum="0" hdr="0" dt="0"/>
  <p:txStyles>
    <p:title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www.lionsclubs.org/v2/resource/download/87298058" TargetMode="External"/><Relationship Id="rId4" Type="http://schemas.openxmlformats.org/officeDocument/2006/relationships/hyperlink" Target="https://www.lionsclubs.org/fr/resources-for-members/resource-center/global-action-team-roles-resourc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hyperlink" Target="https://www.lionsclubs.org/v2/resource/download/13219143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hyperlink" Target="https://www.lionsclubs.org/fr/resources-for-members/resource-center/global-action-team-roles-resourc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hyperlink" Target="https://www.lionsclubs.org/fr/resources-for-members/resource-center/global-action-team-roles-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676816-3E41-49E0-8452-712E5CC09AAA}"/>
              </a:ext>
            </a:extLst>
          </p:cNvPr>
          <p:cNvSpPr/>
          <p:nvPr/>
        </p:nvSpPr>
        <p:spPr bwMode="auto">
          <a:xfrm>
            <a:off x="0" y="0"/>
            <a:ext cx="12192000" cy="6861312"/>
          </a:xfrm>
          <a:prstGeom prst="rect">
            <a:avLst/>
          </a:prstGeom>
          <a:gradFill>
            <a:gsLst>
              <a:gs pos="99000">
                <a:srgbClr val="0084CA">
                  <a:alpha val="64734"/>
                </a:srgbClr>
              </a:gs>
              <a:gs pos="1000">
                <a:srgbClr val="00B74F">
                  <a:alpha val="85094"/>
                </a:srgbClr>
              </a:gs>
            </a:gsLst>
            <a:lin ang="17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lvl="0" indent="-609600" algn="ctr" defTabSz="914400" rtl="0" eaLnBrk="1" fontAlgn="base" latinLnBrk="0" hangingPunct="1">
              <a:lnSpc>
                <a:spcPct val="100000"/>
              </a:lnSpc>
              <a:spcBef>
                <a:spcPct val="0"/>
              </a:spcBef>
              <a:spcAft>
                <a:spcPct val="0"/>
              </a:spcAft>
              <a:buClrTx/>
              <a:buSzTx/>
              <a:buFont typeface="Helvetica" pitchFamily="84" charset="0"/>
              <a:buNone/>
              <a:tabLst/>
              <a:defRPr/>
            </a:pPr>
            <a:endParaRPr kumimoji="0" lang="fr-FR" sz="3200" b="0" i="0" u="none" strike="noStrike" kern="1200" cap="none" spc="0" normalizeH="0" baseline="0" noProof="0" dirty="0">
              <a:ln>
                <a:noFill/>
              </a:ln>
              <a:solidFill>
                <a:srgbClr val="33373B"/>
              </a:solidFill>
              <a:effectLst/>
              <a:uLnTx/>
              <a:uFillTx/>
              <a:latin typeface="Calibri" panose="020F0502020204030204" pitchFamily="34" charset="0"/>
              <a:ea typeface="ヒラギノ角ゴ Pro W3" charset="0"/>
            </a:endParaRPr>
          </a:p>
          <a:p>
            <a:pPr marL="609600" marR="0" lvl="0" indent="-609600" algn="ctr" defTabSz="914400" rtl="0" eaLnBrk="1" fontAlgn="base" latinLnBrk="0" hangingPunct="1">
              <a:lnSpc>
                <a:spcPct val="100000"/>
              </a:lnSpc>
              <a:spcBef>
                <a:spcPct val="0"/>
              </a:spcBef>
              <a:spcAft>
                <a:spcPct val="0"/>
              </a:spcAft>
              <a:buClrTx/>
              <a:buSzTx/>
              <a:buFont typeface="Helvetica" pitchFamily="84" charset="0"/>
              <a:buNone/>
              <a:tabLst/>
              <a:defRPr/>
            </a:pPr>
            <a:endParaRPr lang="fr-FR" sz="3200" dirty="0">
              <a:solidFill>
                <a:srgbClr val="33373B"/>
              </a:solidFill>
              <a:latin typeface="Calibri" panose="020F0502020204030204" pitchFamily="34" charset="0"/>
              <a:ea typeface="ヒラギノ角ゴ Pro W3" charset="0"/>
            </a:endParaRPr>
          </a:p>
          <a:p>
            <a:pPr marL="609600" marR="0" lvl="0" indent="-609600" algn="ctr" defTabSz="914400" rtl="0" eaLnBrk="1" fontAlgn="base" latinLnBrk="0" hangingPunct="1">
              <a:lnSpc>
                <a:spcPct val="100000"/>
              </a:lnSpc>
              <a:spcBef>
                <a:spcPct val="0"/>
              </a:spcBef>
              <a:spcAft>
                <a:spcPct val="0"/>
              </a:spcAft>
              <a:buClrTx/>
              <a:buSzTx/>
              <a:buFont typeface="Helvetica" pitchFamily="84" charset="0"/>
              <a:buNone/>
              <a:tabLst/>
              <a:defRPr/>
            </a:pPr>
            <a:endParaRPr kumimoji="0" lang="fr-FR" sz="3200" b="0" i="0" u="none" strike="noStrike" kern="1200" cap="none" spc="0" normalizeH="0" baseline="0" noProof="0" dirty="0">
              <a:ln>
                <a:noFill/>
              </a:ln>
              <a:solidFill>
                <a:srgbClr val="33373B"/>
              </a:solidFill>
              <a:effectLst/>
              <a:uLnTx/>
              <a:uFillTx/>
              <a:latin typeface="Calibri" panose="020F0502020204030204" pitchFamily="34" charset="0"/>
              <a:ea typeface="ヒラギノ角ゴ Pro W3" charset="0"/>
            </a:endParaRPr>
          </a:p>
          <a:p>
            <a:pPr marL="609600" marR="0" lvl="0" indent="-609600" algn="ctr" defTabSz="914400" rtl="0" eaLnBrk="1" fontAlgn="base" latinLnBrk="0" hangingPunct="1">
              <a:lnSpc>
                <a:spcPct val="100000"/>
              </a:lnSpc>
              <a:spcBef>
                <a:spcPct val="0"/>
              </a:spcBef>
              <a:spcAft>
                <a:spcPct val="0"/>
              </a:spcAft>
              <a:buClrTx/>
              <a:buSzTx/>
              <a:buFont typeface="Helvetica" pitchFamily="84" charset="0"/>
              <a:buNone/>
              <a:tabLst/>
              <a:defRPr/>
            </a:pPr>
            <a:endParaRPr lang="fr-FR" sz="3200" dirty="0">
              <a:solidFill>
                <a:srgbClr val="33373B"/>
              </a:solidFill>
              <a:latin typeface="Calibri" panose="020F0502020204030204" pitchFamily="34" charset="0"/>
              <a:ea typeface="ヒラギノ角ゴ Pro W3" charset="0"/>
            </a:endParaRPr>
          </a:p>
          <a:p>
            <a:pPr marL="609600" marR="0" lvl="0" indent="-609600" algn="ctr" defTabSz="914400" rtl="0" eaLnBrk="1" fontAlgn="base" latinLnBrk="0" hangingPunct="1">
              <a:lnSpc>
                <a:spcPct val="100000"/>
              </a:lnSpc>
              <a:spcBef>
                <a:spcPct val="0"/>
              </a:spcBef>
              <a:spcAft>
                <a:spcPct val="0"/>
              </a:spcAft>
              <a:buClrTx/>
              <a:buSzTx/>
              <a:buFont typeface="Helvetica" pitchFamily="84" charset="0"/>
              <a:buNone/>
              <a:tabLst/>
              <a:defRPr/>
            </a:pPr>
            <a:endParaRPr kumimoji="0" lang="fr-FR" sz="3200" b="0" i="0" u="none" strike="noStrike" kern="1200" cap="none" spc="0" normalizeH="0" baseline="0" noProof="0" dirty="0">
              <a:ln>
                <a:noFill/>
              </a:ln>
              <a:solidFill>
                <a:srgbClr val="33373B"/>
              </a:solidFill>
              <a:effectLst/>
              <a:uLnTx/>
              <a:uFillTx/>
              <a:latin typeface="Calibri" panose="020F0502020204030204" pitchFamily="34" charset="0"/>
              <a:ea typeface="ヒラギノ角ゴ Pro W3" charset="0"/>
            </a:endParaRPr>
          </a:p>
          <a:p>
            <a:pPr marL="609600" marR="0" lvl="0" indent="-609600" algn="ctr" defTabSz="914400" rtl="0" eaLnBrk="1" fontAlgn="base" latinLnBrk="0" hangingPunct="1">
              <a:lnSpc>
                <a:spcPct val="100000"/>
              </a:lnSpc>
              <a:spcBef>
                <a:spcPct val="0"/>
              </a:spcBef>
              <a:spcAft>
                <a:spcPct val="0"/>
              </a:spcAft>
              <a:buClrTx/>
              <a:buSzTx/>
              <a:buFont typeface="Helvetica" pitchFamily="84" charset="0"/>
              <a:buNone/>
              <a:tabLst/>
              <a:defRPr/>
            </a:pPr>
            <a:endParaRPr lang="fr-FR" sz="3200" dirty="0">
              <a:solidFill>
                <a:srgbClr val="33373B"/>
              </a:solidFill>
              <a:latin typeface="Calibri" panose="020F0502020204030204" pitchFamily="34" charset="0"/>
              <a:ea typeface="ヒラギノ角ゴ Pro W3" charset="0"/>
            </a:endParaRPr>
          </a:p>
          <a:p>
            <a:pPr marL="609600" marR="0" lvl="0" indent="-609600" algn="ctr" defTabSz="914400" rtl="0" eaLnBrk="1" fontAlgn="base" latinLnBrk="0" hangingPunct="1">
              <a:lnSpc>
                <a:spcPct val="100000"/>
              </a:lnSpc>
              <a:spcBef>
                <a:spcPct val="0"/>
              </a:spcBef>
              <a:spcAft>
                <a:spcPct val="0"/>
              </a:spcAft>
              <a:buClrTx/>
              <a:buSzTx/>
              <a:buFont typeface="Helvetica" pitchFamily="84" charset="0"/>
              <a:buNone/>
              <a:tabLst/>
              <a:defRPr/>
            </a:pPr>
            <a:endParaRPr kumimoji="0" lang="fr-FR" sz="3200" b="0" i="0" u="none" strike="noStrike" kern="1200" cap="none" spc="0" normalizeH="0" baseline="0" noProof="0" dirty="0">
              <a:ln>
                <a:noFill/>
              </a:ln>
              <a:solidFill>
                <a:srgbClr val="33373B"/>
              </a:solidFill>
              <a:effectLst/>
              <a:uLnTx/>
              <a:uFillTx/>
              <a:latin typeface="Calibri" panose="020F0502020204030204" pitchFamily="34" charset="0"/>
              <a:ea typeface="ヒラギノ角ゴ Pro W3" charset="0"/>
            </a:endParaRPr>
          </a:p>
          <a:p>
            <a:pPr marL="609600" marR="0" lvl="0" indent="-609600" algn="ctr" defTabSz="914400" rtl="0" eaLnBrk="1" fontAlgn="base" latinLnBrk="0" hangingPunct="1">
              <a:lnSpc>
                <a:spcPct val="100000"/>
              </a:lnSpc>
              <a:spcBef>
                <a:spcPct val="0"/>
              </a:spcBef>
              <a:spcAft>
                <a:spcPct val="0"/>
              </a:spcAft>
              <a:buClrTx/>
              <a:buSzTx/>
              <a:buFont typeface="Helvetica" pitchFamily="84" charset="0"/>
              <a:buNone/>
              <a:tabLst/>
              <a:defRPr/>
            </a:pPr>
            <a:r>
              <a:rPr kumimoji="0" lang="fr-FR" sz="3200" b="0" i="0" u="none" strike="noStrike" kern="1200" cap="none" spc="0" normalizeH="0" baseline="0" noProof="0" dirty="0">
                <a:ln>
                  <a:noFill/>
                </a:ln>
                <a:solidFill>
                  <a:srgbClr val="33373B"/>
                </a:solidFill>
                <a:effectLst/>
                <a:highlight>
                  <a:srgbClr val="FFFF00"/>
                </a:highlight>
                <a:uLnTx/>
                <a:uFillTx/>
                <a:latin typeface="Calibri" panose="020F0502020204030204" pitchFamily="34" charset="0"/>
                <a:ea typeface="ヒラギノ角ゴ Pro W3" charset="0"/>
              </a:rPr>
              <a:t>GMA/GAT/GLT/GMT/ GST -&gt; c’est quoi ?</a:t>
            </a:r>
            <a:endParaRPr kumimoji="0" lang="en-US" sz="3000" b="0" i="0" u="none" strike="noStrike" kern="1200" cap="none" spc="0" normalizeH="0" baseline="0" noProof="0" dirty="0">
              <a:ln>
                <a:noFill/>
              </a:ln>
              <a:solidFill>
                <a:srgbClr val="404040"/>
              </a:solidFill>
              <a:effectLst/>
              <a:highlight>
                <a:srgbClr val="FFFF00"/>
              </a:highlight>
              <a:uLnTx/>
              <a:uFillTx/>
              <a:latin typeface="Arial" pitchFamily="34" charset="0"/>
              <a:ea typeface="ヒラギノ角ゴ Pro W3" pitchFamily="84" charset="-128"/>
              <a:cs typeface="+mn-cs"/>
            </a:endParaRPr>
          </a:p>
        </p:txBody>
      </p:sp>
      <p:sp>
        <p:nvSpPr>
          <p:cNvPr id="4" name="Rectangle 3">
            <a:extLst>
              <a:ext uri="{FF2B5EF4-FFF2-40B4-BE49-F238E27FC236}">
                <a16:creationId xmlns:a16="http://schemas.microsoft.com/office/drawing/2014/main" id="{3A0EFD33-DA31-4898-BD62-CF69A3C68F0C}"/>
              </a:ext>
            </a:extLst>
          </p:cNvPr>
          <p:cNvSpPr/>
          <p:nvPr/>
        </p:nvSpPr>
        <p:spPr bwMode="auto">
          <a:xfrm>
            <a:off x="5430416" y="4191000"/>
            <a:ext cx="1331168" cy="88842"/>
          </a:xfrm>
          <a:prstGeom prst="rect">
            <a:avLst/>
          </a:prstGeom>
          <a:solidFill>
            <a:srgbClr val="EBB7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lvl="0" indent="-609600" algn="ctr" defTabSz="914400" rtl="0" eaLnBrk="1" fontAlgn="base" latinLnBrk="0" hangingPunct="1">
              <a:lnSpc>
                <a:spcPct val="100000"/>
              </a:lnSpc>
              <a:spcBef>
                <a:spcPct val="0"/>
              </a:spcBef>
              <a:spcAft>
                <a:spcPct val="0"/>
              </a:spcAft>
              <a:buClrTx/>
              <a:buSzTx/>
              <a:buFont typeface="Helvetica" pitchFamily="84" charset="0"/>
              <a:buNone/>
              <a:tabLst/>
              <a:defRPr/>
            </a:pPr>
            <a:endParaRPr kumimoji="0" lang="en-US" sz="3000" b="0" i="0" u="none" strike="noStrike" kern="1200" cap="none" spc="0" normalizeH="0" baseline="0" noProof="0" err="1">
              <a:ln>
                <a:noFill/>
              </a:ln>
              <a:solidFill>
                <a:srgbClr val="404040"/>
              </a:solidFill>
              <a:effectLst/>
              <a:uLnTx/>
              <a:uFillTx/>
              <a:latin typeface="Arial" pitchFamily="34" charset="0"/>
              <a:ea typeface="ヒラギノ角ゴ Pro W3" pitchFamily="84" charset="-128"/>
              <a:cs typeface="+mn-cs"/>
            </a:endParaRPr>
          </a:p>
        </p:txBody>
      </p:sp>
      <p:sp>
        <p:nvSpPr>
          <p:cNvPr id="3" name="TextBox 2">
            <a:extLst>
              <a:ext uri="{FF2B5EF4-FFF2-40B4-BE49-F238E27FC236}">
                <a16:creationId xmlns:a16="http://schemas.microsoft.com/office/drawing/2014/main" id="{948481F6-3CC0-47B7-AD2C-FC46673E491F}"/>
              </a:ext>
            </a:extLst>
          </p:cNvPr>
          <p:cNvSpPr txBox="1"/>
          <p:nvPr/>
        </p:nvSpPr>
        <p:spPr>
          <a:xfrm>
            <a:off x="304800" y="2209800"/>
            <a:ext cx="11582400"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4800" b="1">
                <a:solidFill>
                  <a:prstClr val="white"/>
                </a:solidFill>
                <a:latin typeface="Arial" pitchFamily="34" charset="0"/>
                <a:ea typeface="ヒラギノ角ゴ Pro W3" pitchFamily="125" charset="-128"/>
              </a:rPr>
              <a:t>Thèmes lors visites clubs</a:t>
            </a:r>
            <a:endParaRPr kumimoji="0" lang="fr-FR" sz="4800" b="1" i="0" u="none" strike="noStrike" kern="1200" cap="none" spc="0" normalizeH="0" baseline="0" noProof="0">
              <a:ln>
                <a:noFill/>
              </a:ln>
              <a:solidFill>
                <a:prstClr val="white"/>
              </a:solidFill>
              <a:effectLst/>
              <a:uLnTx/>
              <a:uFillTx/>
              <a:latin typeface="Arial" pitchFamily="34" charset="0"/>
              <a:ea typeface="ヒラギノ角ゴ Pro W3" pitchFamily="125" charset="-128"/>
              <a:cs typeface="+mn-cs"/>
            </a:endParaRPr>
          </a:p>
        </p:txBody>
      </p:sp>
    </p:spTree>
    <p:extLst>
      <p:ext uri="{BB962C8B-B14F-4D97-AF65-F5344CB8AC3E}">
        <p14:creationId xmlns:p14="http://schemas.microsoft.com/office/powerpoint/2010/main" val="3999757873"/>
      </p:ext>
    </p:extLst>
  </p:cSld>
  <p:clrMapOvr>
    <a:masterClrMapping/>
  </p:clrMapOvr>
  <mc:AlternateContent xmlns:mc="http://schemas.openxmlformats.org/markup-compatibility/2006" xmlns:p14="http://schemas.microsoft.com/office/powerpoint/2010/main">
    <mc:Choice Requires="p14">
      <p:transition spd="slow" p14:dur="2000" advTm="11255"/>
    </mc:Choice>
    <mc:Fallback xmlns="">
      <p:transition spd="slow" advTm="1125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444793-8E5F-854E-874D-499A3BC39C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8125" t="43333"/>
          <a:stretch/>
        </p:blipFill>
        <p:spPr>
          <a:xfrm>
            <a:off x="8305800" y="2971800"/>
            <a:ext cx="3886200" cy="3886200"/>
          </a:xfrm>
          <a:prstGeom prst="rect">
            <a:avLst/>
          </a:prstGeom>
        </p:spPr>
      </p:pic>
      <p:sp>
        <p:nvSpPr>
          <p:cNvPr id="7" name="Content Placeholder 6">
            <a:extLst>
              <a:ext uri="{FF2B5EF4-FFF2-40B4-BE49-F238E27FC236}">
                <a16:creationId xmlns:a16="http://schemas.microsoft.com/office/drawing/2014/main" id="{CC3ED264-2B3C-4B9A-B829-955BE1785869}"/>
              </a:ext>
            </a:extLst>
          </p:cNvPr>
          <p:cNvSpPr txBox="1">
            <a:spLocks/>
          </p:cNvSpPr>
          <p:nvPr/>
        </p:nvSpPr>
        <p:spPr bwMode="auto">
          <a:xfrm>
            <a:off x="762000" y="693366"/>
            <a:ext cx="9572364" cy="6064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l" defTabSz="914400" rtl="0" eaLnBrk="1" fontAlgn="base" latinLnBrk="0" hangingPunct="1">
              <a:lnSpc>
                <a:spcPct val="100000"/>
              </a:lnSpc>
              <a:spcBef>
                <a:spcPts val="0"/>
              </a:spcBef>
              <a:spcAft>
                <a:spcPts val="0"/>
              </a:spcAft>
              <a:buClrTx/>
              <a:buSzTx/>
              <a:buNone/>
              <a:tabLst/>
              <a:defRPr/>
            </a:pPr>
            <a:endParaRPr lang="fr-FR" sz="2400" baseline="0">
              <a:solidFill>
                <a:srgbClr val="33373B"/>
              </a:solidFill>
              <a:latin typeface="Calibri" panose="020F0502020204030204" pitchFamily="34" charset="0"/>
              <a:hlinkClick r:id="rId4"/>
            </a:endParaRPr>
          </a:p>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hlinkClick r:id="rId4"/>
            </a:endParaRPr>
          </a:p>
          <a:p>
            <a:pPr marL="0" indent="0">
              <a:spcBef>
                <a:spcPts val="0"/>
              </a:spcBef>
              <a:spcAft>
                <a:spcPts val="0"/>
              </a:spcAft>
              <a:buNone/>
              <a:defRPr/>
            </a:pPr>
            <a:r>
              <a:rPr lang="fr-FR" sz="2400">
                <a:solidFill>
                  <a:srgbClr val="33373B"/>
                </a:solidFill>
                <a:latin typeface="Calibri" panose="020F0502020204030204" pitchFamily="34" charset="0"/>
                <a:hlinkClick r:id="rId5">
                  <a:extLst>
                    <a:ext uri="{A12FA001-AC4F-418D-AE19-62706E023703}">
                      <ahyp:hlinkClr xmlns:ahyp="http://schemas.microsoft.com/office/drawing/2018/hyperlinkcolor" val="tx"/>
                    </a:ext>
                  </a:extLst>
                </a:hlinkClick>
              </a:rPr>
              <a:t>Site ressources :</a:t>
            </a:r>
          </a:p>
          <a:p>
            <a:pPr marL="0" indent="0">
              <a:spcBef>
                <a:spcPts val="0"/>
              </a:spcBef>
              <a:spcAft>
                <a:spcPts val="0"/>
              </a:spcAft>
              <a:buNone/>
              <a:defRPr/>
            </a:pPr>
            <a:r>
              <a:rPr lang="fr-FR" sz="2400" baseline="0">
                <a:solidFill>
                  <a:srgbClr val="33373B"/>
                </a:solidFill>
                <a:latin typeface="Calibri" panose="020F0502020204030204" pitchFamily="34" charset="0"/>
                <a:hlinkClick r:id="rId4"/>
              </a:rPr>
              <a:t>https://www.lionsclubs.org/fr/resources-for-members/resource-center/global-action-team-roles-resources</a:t>
            </a:r>
            <a:r>
              <a:rPr lang="fr-FR" sz="2400" baseline="0">
                <a:solidFill>
                  <a:srgbClr val="33373B"/>
                </a:solidFill>
                <a:latin typeface="Calibri" panose="020F0502020204030204" pitchFamily="34" charset="0"/>
              </a:rPr>
              <a:t> </a:t>
            </a:r>
            <a:endPar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r>
              <a:rPr lang="fr-FR" sz="2400">
                <a:solidFill>
                  <a:srgbClr val="33373B"/>
                </a:solidFill>
                <a:latin typeface="Calibri" panose="020F0502020204030204" pitchFamily="34" charset="0"/>
                <a:hlinkClick r:id="rId5">
                  <a:extLst>
                    <a:ext uri="{A12FA001-AC4F-418D-AE19-62706E023703}">
                      <ahyp:hlinkClr xmlns:ahyp="http://schemas.microsoft.com/office/drawing/2018/hyperlinkcolor" val="tx"/>
                    </a:ext>
                  </a:extLst>
                </a:hlinkClick>
              </a:rPr>
              <a:t>GAT présentation :</a:t>
            </a:r>
          </a:p>
          <a:p>
            <a:pPr marL="0" marR="0" lvl="0" indent="0" algn="l" defTabSz="914400" rtl="0" eaLnBrk="1" fontAlgn="base" latinLnBrk="0" hangingPunct="1">
              <a:lnSpc>
                <a:spcPct val="100000"/>
              </a:lnSpc>
              <a:spcBef>
                <a:spcPts val="0"/>
              </a:spcBef>
              <a:spcAft>
                <a:spcPts val="0"/>
              </a:spcAft>
              <a:buClrTx/>
              <a:buSzTx/>
              <a:buNone/>
              <a:tabLst/>
              <a:defRPr/>
            </a:pPr>
            <a:r>
              <a:rPr lang="fr-FR" sz="2400">
                <a:solidFill>
                  <a:srgbClr val="33373B"/>
                </a:solidFill>
                <a:latin typeface="Calibri" panose="020F0502020204030204" pitchFamily="34" charset="0"/>
                <a:hlinkClick r:id="rId5"/>
              </a:rPr>
              <a:t>https://www.lionsclubs.org/v2/resource/download/87298058</a:t>
            </a:r>
            <a:r>
              <a:rPr lang="fr-FR" sz="2400">
                <a:solidFill>
                  <a:srgbClr val="33373B"/>
                </a:solidFill>
                <a:latin typeface="Calibri" panose="020F0502020204030204" pitchFamily="34" charset="0"/>
              </a:rPr>
              <a:t> </a:t>
            </a:r>
          </a:p>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p:txBody>
      </p:sp>
      <p:sp>
        <p:nvSpPr>
          <p:cNvPr id="8" name="Title 2">
            <a:extLst>
              <a:ext uri="{FF2B5EF4-FFF2-40B4-BE49-F238E27FC236}">
                <a16:creationId xmlns:a16="http://schemas.microsoft.com/office/drawing/2014/main" id="{16C9C40A-5595-474E-984E-F4E8632D46F8}"/>
              </a:ext>
            </a:extLst>
          </p:cNvPr>
          <p:cNvSpPr txBox="1">
            <a:spLocks/>
          </p:cNvSpPr>
          <p:nvPr/>
        </p:nvSpPr>
        <p:spPr bwMode="auto">
          <a:xfrm>
            <a:off x="761999" y="301618"/>
            <a:ext cx="10862441" cy="511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lvl="0" algn="l">
              <a:lnSpc>
                <a:spcPct val="100000"/>
              </a:lnSpc>
              <a:defRPr/>
            </a:pPr>
            <a:r>
              <a:rPr lang="fr-FR" sz="2400" b="1">
                <a:solidFill>
                  <a:srgbClr val="007A33"/>
                </a:solidFill>
                <a:latin typeface="Arial" charset="0"/>
                <a:ea typeface="Arial" charset="0"/>
                <a:cs typeface="Arial" charset="0"/>
              </a:rPr>
              <a:t>GMA/GAT/GLT/GMT/ GST -&gt; GAT</a:t>
            </a:r>
          </a:p>
          <a:p>
            <a:pPr lvl="0" algn="l">
              <a:lnSpc>
                <a:spcPct val="100000"/>
              </a:lnSpc>
              <a:defRPr/>
            </a:pPr>
            <a:endParaRPr lang="fr-FR" sz="2400" b="1">
              <a:solidFill>
                <a:srgbClr val="007A33"/>
              </a:solidFill>
              <a:latin typeface="Arial" charset="0"/>
              <a:ea typeface="Arial" charset="0"/>
              <a:cs typeface="Arial" charset="0"/>
            </a:endParaRPr>
          </a:p>
        </p:txBody>
      </p:sp>
    </p:spTree>
    <p:extLst>
      <p:ext uri="{BB962C8B-B14F-4D97-AF65-F5344CB8AC3E}">
        <p14:creationId xmlns:p14="http://schemas.microsoft.com/office/powerpoint/2010/main" val="363514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444793-8E5F-854E-874D-499A3BC39C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8125" t="43333"/>
          <a:stretch/>
        </p:blipFill>
        <p:spPr>
          <a:xfrm>
            <a:off x="8305800" y="2971800"/>
            <a:ext cx="3886200" cy="3886200"/>
          </a:xfrm>
          <a:prstGeom prst="rect">
            <a:avLst/>
          </a:prstGeom>
        </p:spPr>
      </p:pic>
      <p:sp>
        <p:nvSpPr>
          <p:cNvPr id="7" name="Content Placeholder 6">
            <a:extLst>
              <a:ext uri="{FF2B5EF4-FFF2-40B4-BE49-F238E27FC236}">
                <a16:creationId xmlns:a16="http://schemas.microsoft.com/office/drawing/2014/main" id="{CC3ED264-2B3C-4B9A-B829-955BE1785869}"/>
              </a:ext>
            </a:extLst>
          </p:cNvPr>
          <p:cNvSpPr txBox="1">
            <a:spLocks/>
          </p:cNvSpPr>
          <p:nvPr/>
        </p:nvSpPr>
        <p:spPr bwMode="auto">
          <a:xfrm>
            <a:off x="762000" y="784276"/>
            <a:ext cx="9572364" cy="5772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l" defTabSz="914400" rtl="0" eaLnBrk="1" fontAlgn="base" latinLnBrk="0" hangingPunct="1">
              <a:lnSpc>
                <a:spcPct val="100000"/>
              </a:lnSpc>
              <a:spcBef>
                <a:spcPts val="0"/>
              </a:spcBef>
              <a:spcAft>
                <a:spcPts val="0"/>
              </a:spcAft>
              <a:buClrTx/>
              <a:buSzTx/>
              <a:buNone/>
              <a:tabLst/>
              <a:defRPr/>
            </a:pPr>
            <a:r>
              <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rPr>
              <a:t>GMA = Global </a:t>
            </a:r>
            <a:r>
              <a:rPr kumimoji="0" lang="fr-FR" sz="2400" b="0" i="0" u="none" strike="noStrike" kern="1200" cap="none" spc="0" normalizeH="0" baseline="0" noProof="0" err="1">
                <a:ln>
                  <a:noFill/>
                </a:ln>
                <a:solidFill>
                  <a:srgbClr val="33373B"/>
                </a:solidFill>
                <a:effectLst/>
                <a:uLnTx/>
                <a:uFillTx/>
                <a:latin typeface="Calibri" panose="020F0502020204030204" pitchFamily="34" charset="0"/>
                <a:ea typeface="ヒラギノ角ゴ Pro W3" charset="0"/>
              </a:rPr>
              <a:t>membership</a:t>
            </a:r>
            <a:r>
              <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rPr>
              <a:t> </a:t>
            </a:r>
            <a:r>
              <a:rPr kumimoji="0" lang="fr-FR" sz="2400" b="0" i="0" u="none" strike="noStrike" kern="1200" cap="none" spc="0" normalizeH="0" baseline="0" noProof="0" err="1">
                <a:ln>
                  <a:noFill/>
                </a:ln>
                <a:solidFill>
                  <a:srgbClr val="33373B"/>
                </a:solidFill>
                <a:effectLst/>
                <a:uLnTx/>
                <a:uFillTx/>
                <a:latin typeface="Calibri" panose="020F0502020204030204" pitchFamily="34" charset="0"/>
                <a:ea typeface="ヒラギノ角ゴ Pro W3" charset="0"/>
              </a:rPr>
              <a:t>approach</a:t>
            </a:r>
            <a:r>
              <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rPr>
              <a:t> (AGE = approche globale effectif)</a:t>
            </a:r>
          </a:p>
          <a:p>
            <a:pPr marL="0" marR="0" lvl="0" indent="0" algn="l" defTabSz="914400" rtl="0" eaLnBrk="1" fontAlgn="base" latinLnBrk="0" hangingPunct="1">
              <a:lnSpc>
                <a:spcPct val="100000"/>
              </a:lnSpc>
              <a:spcBef>
                <a:spcPts val="0"/>
              </a:spcBef>
              <a:spcAft>
                <a:spcPts val="0"/>
              </a:spcAft>
              <a:buClrTx/>
              <a:buSzTx/>
              <a:buNone/>
              <a:tabLst/>
              <a:defRPr/>
            </a:pPr>
            <a:r>
              <a:rPr lang="fr-FR" sz="2400">
                <a:solidFill>
                  <a:srgbClr val="33373B"/>
                </a:solidFill>
                <a:latin typeface="Calibri" panose="020F0502020204030204" pitchFamily="34" charset="0"/>
              </a:rPr>
              <a:t>Nouveau depuis 2022-23 - District C était pilote 2021-22</a:t>
            </a:r>
          </a:p>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r>
              <a:rPr lang="fr-FR" sz="2400">
                <a:solidFill>
                  <a:srgbClr val="33373B"/>
                </a:solidFill>
                <a:latin typeface="Calibri" panose="020F0502020204030204" pitchFamily="34" charset="0"/>
              </a:rPr>
              <a:t>Qui ?</a:t>
            </a:r>
          </a:p>
          <a:p>
            <a:pPr marL="0" marR="0" lvl="0" indent="0" algn="l" defTabSz="914400" rtl="0" eaLnBrk="1" fontAlgn="base" latinLnBrk="0" hangingPunct="1">
              <a:lnSpc>
                <a:spcPct val="100000"/>
              </a:lnSpc>
              <a:spcBef>
                <a:spcPts val="0"/>
              </a:spcBef>
              <a:spcAft>
                <a:spcPts val="0"/>
              </a:spcAft>
              <a:buClrTx/>
              <a:buSzTx/>
              <a:buNone/>
              <a:tabLst/>
              <a:defRPr/>
            </a:pPr>
            <a:r>
              <a:rPr lang="fr-FR" sz="2400">
                <a:solidFill>
                  <a:srgbClr val="33373B"/>
                </a:solidFill>
                <a:latin typeface="Calibri" panose="020F0502020204030204" pitchFamily="34" charset="0"/>
              </a:rPr>
              <a:t>(Vice)Gouverneurs – GMT – Libre choix</a:t>
            </a:r>
          </a:p>
          <a:p>
            <a:pPr marL="0" marR="0" lvl="0" indent="0" algn="l" defTabSz="914400" rtl="0" eaLnBrk="1" fontAlgn="base" latinLnBrk="0" hangingPunct="1">
              <a:lnSpc>
                <a:spcPct val="100000"/>
              </a:lnSpc>
              <a:spcBef>
                <a:spcPts val="0"/>
              </a:spcBef>
              <a:spcAft>
                <a:spcPts val="0"/>
              </a:spcAft>
              <a:buClrTx/>
              <a:buSzTx/>
              <a:buNone/>
              <a:tabLst/>
              <a:defRPr/>
            </a:pPr>
            <a:r>
              <a:rPr lang="fr-FR" sz="2400">
                <a:solidFill>
                  <a:srgbClr val="33373B"/>
                </a:solidFill>
                <a:latin typeface="Calibri" panose="020F0502020204030204" pitchFamily="34" charset="0"/>
              </a:rPr>
              <a:t> </a:t>
            </a:r>
          </a:p>
          <a:p>
            <a:pPr marL="0" marR="0" lvl="0" indent="0" algn="l" defTabSz="914400" rtl="0" eaLnBrk="1" fontAlgn="base" latinLnBrk="0" hangingPunct="1">
              <a:lnSpc>
                <a:spcPct val="100000"/>
              </a:lnSpc>
              <a:spcBef>
                <a:spcPts val="0"/>
              </a:spcBef>
              <a:spcAft>
                <a:spcPts val="0"/>
              </a:spcAft>
              <a:buClrTx/>
              <a:buSzTx/>
              <a:buNone/>
              <a:tabLst/>
              <a:defRPr/>
            </a:pPr>
            <a:r>
              <a:rPr lang="fr-FR" sz="2400">
                <a:solidFill>
                  <a:srgbClr val="33373B"/>
                </a:solidFill>
                <a:latin typeface="Calibri" panose="020F0502020204030204" pitchFamily="34" charset="0"/>
              </a:rPr>
              <a:t>Quoi ?</a:t>
            </a:r>
          </a:p>
          <a:p>
            <a:pPr>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Le GAT est la force motrice de l’Approche Globale Effectif </a:t>
            </a:r>
          </a:p>
          <a:p>
            <a:pPr>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Combine une approche stratégique et un ensemble de ressources que les équipes peuvent utiliser pour développer leurs effectifs et atteindre une croissance nette positive par trois axes : </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p>
            <a:pPr marL="858825" lvl="1" indent="-342900">
              <a:lnSpc>
                <a:spcPct val="107000"/>
              </a:lnSpc>
              <a:buFont typeface="Symbol" panose="05050102010706020507" pitchFamily="18" charset="2"/>
              <a:buChar char=""/>
            </a:pPr>
            <a:r>
              <a:rPr lang="fr-FR">
                <a:effectLst/>
                <a:latin typeface="Calibri" panose="020F0502020204030204" pitchFamily="34" charset="0"/>
                <a:ea typeface="Calibri" panose="020F0502020204030204" pitchFamily="34" charset="0"/>
                <a:cs typeface="Times New Roman" panose="02020603050405020304" pitchFamily="18" charset="0"/>
              </a:rPr>
              <a:t>Redynamiser les districts par de nouveaux clubs</a:t>
            </a:r>
            <a:endParaRPr lang="de-DE">
              <a:effectLst/>
              <a:latin typeface="Calibri" panose="020F0502020204030204" pitchFamily="34" charset="0"/>
              <a:ea typeface="Calibri" panose="020F0502020204030204" pitchFamily="34" charset="0"/>
              <a:cs typeface="Times New Roman" panose="02020603050405020304" pitchFamily="18" charset="0"/>
            </a:endParaRPr>
          </a:p>
          <a:p>
            <a:pPr marL="858825" lvl="1" indent="-342900">
              <a:lnSpc>
                <a:spcPct val="107000"/>
              </a:lnSpc>
              <a:buFont typeface="Symbol" panose="05050102010706020507" pitchFamily="18" charset="2"/>
              <a:buChar char=""/>
            </a:pPr>
            <a:r>
              <a:rPr lang="fr-FR">
                <a:effectLst/>
                <a:latin typeface="Calibri" panose="020F0502020204030204" pitchFamily="34" charset="0"/>
                <a:ea typeface="Calibri" panose="020F0502020204030204" pitchFamily="34" charset="0"/>
                <a:cs typeface="Times New Roman" panose="02020603050405020304" pitchFamily="18" charset="0"/>
              </a:rPr>
              <a:t>Revitaliser les clubs par de nouveaux membres</a:t>
            </a:r>
            <a:endParaRPr lang="de-DE">
              <a:effectLst/>
              <a:latin typeface="Calibri" panose="020F0502020204030204" pitchFamily="34" charset="0"/>
              <a:ea typeface="Calibri" panose="020F0502020204030204" pitchFamily="34" charset="0"/>
              <a:cs typeface="Times New Roman" panose="02020603050405020304" pitchFamily="18" charset="0"/>
            </a:endParaRPr>
          </a:p>
          <a:p>
            <a:pPr marL="858825" lvl="1" indent="-342900">
              <a:lnSpc>
                <a:spcPct val="107000"/>
              </a:lnSpc>
              <a:spcAft>
                <a:spcPts val="800"/>
              </a:spcAft>
              <a:buFont typeface="Symbol" panose="05050102010706020507" pitchFamily="18" charset="2"/>
              <a:buChar char=""/>
            </a:pPr>
            <a:r>
              <a:rPr lang="fr-FR">
                <a:effectLst/>
                <a:latin typeface="Calibri" panose="020F0502020204030204" pitchFamily="34" charset="0"/>
                <a:ea typeface="Calibri" panose="020F0502020204030204" pitchFamily="34" charset="0"/>
                <a:cs typeface="Times New Roman" panose="02020603050405020304" pitchFamily="18" charset="0"/>
              </a:rPr>
              <a:t>Remotiver les membres par la camaraderie et un service engageant. </a:t>
            </a:r>
            <a:endParaRPr lang="de-DE">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Il s’agit d’une approche applicable globalement tout en pouvant être personnalisée en fonction des besoins et situations régionales.</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2">
            <a:extLst>
              <a:ext uri="{FF2B5EF4-FFF2-40B4-BE49-F238E27FC236}">
                <a16:creationId xmlns:a16="http://schemas.microsoft.com/office/drawing/2014/main" id="{16C9C40A-5595-474E-984E-F4E8632D46F8}"/>
              </a:ext>
            </a:extLst>
          </p:cNvPr>
          <p:cNvSpPr txBox="1">
            <a:spLocks/>
          </p:cNvSpPr>
          <p:nvPr/>
        </p:nvSpPr>
        <p:spPr bwMode="auto">
          <a:xfrm>
            <a:off x="762000" y="301618"/>
            <a:ext cx="10893972" cy="511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lvl="0" algn="l">
              <a:lnSpc>
                <a:spcPct val="100000"/>
              </a:lnSpc>
              <a:defRPr/>
            </a:pPr>
            <a:r>
              <a:rPr lang="fr-FR" sz="2400" b="1">
                <a:solidFill>
                  <a:srgbClr val="007A33"/>
                </a:solidFill>
                <a:latin typeface="Arial" charset="0"/>
                <a:ea typeface="Arial" charset="0"/>
                <a:cs typeface="Arial" charset="0"/>
              </a:rPr>
              <a:t>GMA/GAT/GLT/GMT/ GST -&gt; Qui connait ces notions et sait les expliquer ?</a:t>
            </a:r>
          </a:p>
          <a:p>
            <a:pPr lvl="0" algn="l">
              <a:lnSpc>
                <a:spcPct val="100000"/>
              </a:lnSpc>
              <a:defRPr/>
            </a:pPr>
            <a:endParaRPr lang="fr-FR" sz="2400" b="1">
              <a:solidFill>
                <a:srgbClr val="007A33"/>
              </a:solidFill>
              <a:latin typeface="Arial" charset="0"/>
              <a:ea typeface="Arial" charset="0"/>
              <a:cs typeface="Arial" charset="0"/>
            </a:endParaRPr>
          </a:p>
        </p:txBody>
      </p:sp>
    </p:spTree>
    <p:extLst>
      <p:ext uri="{BB962C8B-B14F-4D97-AF65-F5344CB8AC3E}">
        <p14:creationId xmlns:p14="http://schemas.microsoft.com/office/powerpoint/2010/main" val="418143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1"/>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alpha val="44000"/>
                </a:prstClr>
              </a:solidFill>
              <a:effectLst/>
              <a:uLnTx/>
              <a:uFillTx/>
              <a:latin typeface="Segoe UI Semibold"/>
              <a:ea typeface="+mn-ea"/>
              <a:cs typeface="+mn-cs"/>
            </a:endParaRPr>
          </a:p>
        </p:txBody>
      </p:sp>
      <p:sp>
        <p:nvSpPr>
          <p:cNvPr id="4" name="Yellow Bar">
            <a:extLst>
              <a:ext uri="{FF2B5EF4-FFF2-40B4-BE49-F238E27FC236}">
                <a16:creationId xmlns:a16="http://schemas.microsoft.com/office/drawing/2014/main" id="{12E8056F-6711-E347-83F9-DD1107CC88EE}"/>
              </a:ext>
            </a:extLst>
          </p:cNvPr>
          <p:cNvSpPr/>
          <p:nvPr/>
        </p:nvSpPr>
        <p:spPr>
          <a:xfrm>
            <a:off x="273388" y="769137"/>
            <a:ext cx="8241980" cy="45719"/>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bold"/>
              <a:ea typeface="+mn-ea"/>
              <a:cs typeface="+mn-cs"/>
            </a:endParaRPr>
          </a:p>
        </p:txBody>
      </p:sp>
      <p:sp>
        <p:nvSpPr>
          <p:cNvPr id="5" name="Headline">
            <a:extLst>
              <a:ext uri="{FF2B5EF4-FFF2-40B4-BE49-F238E27FC236}">
                <a16:creationId xmlns:a16="http://schemas.microsoft.com/office/drawing/2014/main" id="{4E8520BA-3857-4F45-9F89-B8892B3B592C}"/>
              </a:ext>
            </a:extLst>
          </p:cNvPr>
          <p:cNvSpPr txBox="1">
            <a:spLocks/>
          </p:cNvSpPr>
          <p:nvPr/>
        </p:nvSpPr>
        <p:spPr>
          <a:xfrm>
            <a:off x="188134" y="117597"/>
            <a:ext cx="12003865" cy="645825"/>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fr-FR" sz="3600" b="1" i="0" u="none" strike="noStrike" kern="1200" cap="none" spc="0" normalizeH="0" baseline="0" noProof="0">
                <a:ln>
                  <a:noFill/>
                </a:ln>
                <a:solidFill>
                  <a:srgbClr val="FFC000"/>
                </a:solidFill>
                <a:effectLst/>
                <a:uLnTx/>
                <a:uFillTx/>
                <a:latin typeface="Calibri" panose="020F0502020204030204" pitchFamily="34" charset="0"/>
                <a:ea typeface="ヒラギノ角ゴ Pro W3" charset="0"/>
                <a:cs typeface="Calibri" panose="020F0502020204030204" pitchFamily="34" charset="0"/>
              </a:rPr>
              <a:t>Élaborer une vision, évaluer les besoins et définir des objectifs</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ea typeface="ヒラギノ角ゴ Pro W3" charset="0"/>
              </a:rPr>
              <a:pPr marL="0" marR="0" lvl="0" indent="0" algn="l" defTabSz="914400" rtl="0" eaLnBrk="0" fontAlgn="base" latinLnBrk="0" hangingPunct="0">
                <a:lnSpc>
                  <a:spcPct val="100000"/>
                </a:lnSpc>
                <a:spcBef>
                  <a:spcPct val="50000"/>
                </a:spcBef>
                <a:spcAft>
                  <a:spcPct val="0"/>
                </a:spcAft>
                <a:buClrTx/>
                <a:buSzTx/>
                <a:buFontTx/>
                <a:buNone/>
                <a:tabLst/>
                <a:defRPr/>
              </a:pPr>
              <a:t>12</a:t>
            </a:fld>
            <a:endParaRPr kumimoji="0" lang="en-US" sz="1000" b="0" i="0" u="none" strike="noStrike" kern="1200" cap="none" spc="0" normalizeH="0" baseline="0" noProof="0">
              <a:ln>
                <a:noFill/>
              </a:ln>
              <a:solidFill>
                <a:prstClr val="white"/>
              </a:solidFill>
              <a:effectLst/>
              <a:uLnTx/>
              <a:uFillTx/>
              <a:latin typeface="Arial" charset="0"/>
              <a:ea typeface="ヒラギノ角ゴ Pro W3" charset="0"/>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73388" y="6114917"/>
            <a:ext cx="2755897" cy="463609"/>
          </a:xfrm>
          <a:prstGeom prst="rect">
            <a:avLst/>
          </a:prstGeom>
        </p:spPr>
      </p:pic>
      <p:grpSp>
        <p:nvGrpSpPr>
          <p:cNvPr id="13" name="Group 12">
            <a:extLst>
              <a:ext uri="{FF2B5EF4-FFF2-40B4-BE49-F238E27FC236}">
                <a16:creationId xmlns:a16="http://schemas.microsoft.com/office/drawing/2014/main" id="{D13DA9AA-E370-4593-8389-853BE2B0CED3}"/>
              </a:ext>
            </a:extLst>
          </p:cNvPr>
          <p:cNvGrpSpPr/>
          <p:nvPr/>
        </p:nvGrpSpPr>
        <p:grpSpPr>
          <a:xfrm>
            <a:off x="945814" y="1480231"/>
            <a:ext cx="10103186" cy="4557401"/>
            <a:chOff x="381000" y="1624943"/>
            <a:chExt cx="10667998" cy="5029200"/>
          </a:xfrm>
        </p:grpSpPr>
        <p:graphicFrame>
          <p:nvGraphicFramePr>
            <p:cNvPr id="14" name="Diagram 13">
              <a:extLst>
                <a:ext uri="{FF2B5EF4-FFF2-40B4-BE49-F238E27FC236}">
                  <a16:creationId xmlns:a16="http://schemas.microsoft.com/office/drawing/2014/main" id="{FA9EF1E6-44F7-4811-AD60-7A4671FCB949}"/>
                </a:ext>
              </a:extLst>
            </p:cNvPr>
            <p:cNvGraphicFramePr/>
            <p:nvPr/>
          </p:nvGraphicFramePr>
          <p:xfrm>
            <a:off x="381000" y="1624943"/>
            <a:ext cx="10667998"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Oval 14">
              <a:extLst>
                <a:ext uri="{FF2B5EF4-FFF2-40B4-BE49-F238E27FC236}">
                  <a16:creationId xmlns:a16="http://schemas.microsoft.com/office/drawing/2014/main" id="{0A69C64D-69A0-4A66-9BA1-E21BA10DDC6E}"/>
                </a:ext>
              </a:extLst>
            </p:cNvPr>
            <p:cNvSpPr/>
            <p:nvPr/>
          </p:nvSpPr>
          <p:spPr bwMode="auto">
            <a:xfrm>
              <a:off x="1176668" y="5203992"/>
              <a:ext cx="457200" cy="457200"/>
            </a:xfrm>
            <a:prstGeom prst="ellipse">
              <a:avLst/>
            </a:prstGeom>
            <a:solidFill>
              <a:srgbClr val="FBC608"/>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Helvetica" pitchFamily="84" charset="0"/>
                <a:buNone/>
                <a:tabLst/>
                <a:defRPr/>
              </a:pPr>
              <a:r>
                <a:rPr kumimoji="0" lang="fr-FR" sz="2000" b="0" i="0" u="none" strike="noStrike" kern="1200" cap="none" spc="0" normalizeH="0" baseline="0" noProof="0">
                  <a:ln>
                    <a:noFill/>
                  </a:ln>
                  <a:solidFill>
                    <a:prstClr val="white"/>
                  </a:solidFill>
                  <a:effectLst/>
                  <a:uLnTx/>
                  <a:uFillTx/>
                  <a:latin typeface="Arial" pitchFamily="34" charset="0"/>
                  <a:ea typeface="ヒラギノ角ゴ Pro W3" pitchFamily="84" charset="-128"/>
                  <a:cs typeface="+mn-cs"/>
                </a:rPr>
                <a:t>1</a:t>
              </a:r>
            </a:p>
          </p:txBody>
        </p:sp>
        <p:sp>
          <p:nvSpPr>
            <p:cNvPr id="16" name="Oval 15">
              <a:extLst>
                <a:ext uri="{FF2B5EF4-FFF2-40B4-BE49-F238E27FC236}">
                  <a16:creationId xmlns:a16="http://schemas.microsoft.com/office/drawing/2014/main" id="{4A8277C0-8F82-4403-9B64-C0FACA193908}"/>
                </a:ext>
              </a:extLst>
            </p:cNvPr>
            <p:cNvSpPr/>
            <p:nvPr/>
          </p:nvSpPr>
          <p:spPr bwMode="auto">
            <a:xfrm>
              <a:off x="3901301" y="1656476"/>
              <a:ext cx="457200" cy="457200"/>
            </a:xfrm>
            <a:prstGeom prst="ellipse">
              <a:avLst/>
            </a:prstGeom>
            <a:solidFill>
              <a:srgbClr val="00AC69"/>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Helvetica" pitchFamily="84" charset="0"/>
                <a:buNone/>
                <a:tabLst/>
                <a:defRPr/>
              </a:pPr>
              <a:r>
                <a:rPr kumimoji="0" lang="fr-FR" sz="2000" b="0" i="0" u="none" strike="noStrike" kern="1200" cap="none" spc="0" normalizeH="0" baseline="0" noProof="0">
                  <a:ln>
                    <a:noFill/>
                  </a:ln>
                  <a:solidFill>
                    <a:prstClr val="white"/>
                  </a:solidFill>
                  <a:effectLst/>
                  <a:uLnTx/>
                  <a:uFillTx/>
                  <a:latin typeface="Arial" pitchFamily="34" charset="0"/>
                  <a:ea typeface="ヒラギノ角ゴ Pro W3" pitchFamily="84" charset="-128"/>
                  <a:cs typeface="+mn-cs"/>
                </a:rPr>
                <a:t>2</a:t>
              </a:r>
            </a:p>
          </p:txBody>
        </p:sp>
        <p:sp>
          <p:nvSpPr>
            <p:cNvPr id="18" name="Oval 17">
              <a:extLst>
                <a:ext uri="{FF2B5EF4-FFF2-40B4-BE49-F238E27FC236}">
                  <a16:creationId xmlns:a16="http://schemas.microsoft.com/office/drawing/2014/main" id="{083B0967-4AC8-4B15-A832-4F0D8E73BC67}"/>
                </a:ext>
              </a:extLst>
            </p:cNvPr>
            <p:cNvSpPr/>
            <p:nvPr/>
          </p:nvSpPr>
          <p:spPr bwMode="auto">
            <a:xfrm>
              <a:off x="6837383" y="1624943"/>
              <a:ext cx="457200" cy="457200"/>
            </a:xfrm>
            <a:prstGeom prst="ellipse">
              <a:avLst/>
            </a:prstGeom>
            <a:solidFill>
              <a:srgbClr val="FF5C35"/>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Helvetica" pitchFamily="84" charset="0"/>
                <a:buNone/>
                <a:tabLst/>
                <a:defRPr/>
              </a:pPr>
              <a:r>
                <a:rPr kumimoji="0" lang="fr-FR" sz="2000" b="0" i="0" u="none" strike="noStrike" kern="1200" cap="none" spc="0" normalizeH="0" baseline="0" noProof="0">
                  <a:ln>
                    <a:noFill/>
                  </a:ln>
                  <a:solidFill>
                    <a:prstClr val="white"/>
                  </a:solidFill>
                  <a:effectLst/>
                  <a:uLnTx/>
                  <a:uFillTx/>
                  <a:latin typeface="Arial" pitchFamily="34" charset="0"/>
                  <a:ea typeface="ヒラギノ角ゴ Pro W3" pitchFamily="84" charset="-128"/>
                  <a:cs typeface="+mn-cs"/>
                </a:rPr>
                <a:t>3</a:t>
              </a:r>
            </a:p>
          </p:txBody>
        </p:sp>
        <p:sp>
          <p:nvSpPr>
            <p:cNvPr id="19" name="Oval 18">
              <a:extLst>
                <a:ext uri="{FF2B5EF4-FFF2-40B4-BE49-F238E27FC236}">
                  <a16:creationId xmlns:a16="http://schemas.microsoft.com/office/drawing/2014/main" id="{2A9CED0F-F323-4673-9AE0-9094902B20CF}"/>
                </a:ext>
              </a:extLst>
            </p:cNvPr>
            <p:cNvSpPr/>
            <p:nvPr/>
          </p:nvSpPr>
          <p:spPr bwMode="auto">
            <a:xfrm>
              <a:off x="9894860" y="5203991"/>
              <a:ext cx="457200" cy="457200"/>
            </a:xfrm>
            <a:prstGeom prst="ellipse">
              <a:avLst/>
            </a:prstGeom>
            <a:solidFill>
              <a:srgbClr val="732E8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Helvetica" pitchFamily="84" charset="0"/>
                <a:buNone/>
                <a:tabLst/>
                <a:defRPr/>
              </a:pPr>
              <a:r>
                <a:rPr kumimoji="0" lang="fr-FR" sz="2000" b="0" i="0" u="none" strike="noStrike" kern="1200" cap="none" spc="0" normalizeH="0" baseline="0" noProof="0">
                  <a:ln>
                    <a:noFill/>
                  </a:ln>
                  <a:solidFill>
                    <a:prstClr val="white"/>
                  </a:solidFill>
                  <a:effectLst/>
                  <a:uLnTx/>
                  <a:uFillTx/>
                  <a:latin typeface="Arial" pitchFamily="34" charset="0"/>
                  <a:ea typeface="ヒラギノ角ゴ Pro W3" pitchFamily="84" charset="-128"/>
                  <a:cs typeface="+mn-cs"/>
                </a:rPr>
                <a:t>4</a:t>
              </a:r>
            </a:p>
          </p:txBody>
        </p:sp>
      </p:grpSp>
    </p:spTree>
    <p:extLst>
      <p:ext uri="{BB962C8B-B14F-4D97-AF65-F5344CB8AC3E}">
        <p14:creationId xmlns:p14="http://schemas.microsoft.com/office/powerpoint/2010/main" val="3366248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444793-8E5F-854E-874D-499A3BC39C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8125" t="43333"/>
          <a:stretch/>
        </p:blipFill>
        <p:spPr>
          <a:xfrm>
            <a:off x="8305800" y="2971800"/>
            <a:ext cx="3886200" cy="3886200"/>
          </a:xfrm>
          <a:prstGeom prst="rect">
            <a:avLst/>
          </a:prstGeom>
        </p:spPr>
      </p:pic>
      <p:sp>
        <p:nvSpPr>
          <p:cNvPr id="7" name="Content Placeholder 6">
            <a:extLst>
              <a:ext uri="{FF2B5EF4-FFF2-40B4-BE49-F238E27FC236}">
                <a16:creationId xmlns:a16="http://schemas.microsoft.com/office/drawing/2014/main" id="{CC3ED264-2B3C-4B9A-B829-955BE1785869}"/>
              </a:ext>
            </a:extLst>
          </p:cNvPr>
          <p:cNvSpPr txBox="1">
            <a:spLocks/>
          </p:cNvSpPr>
          <p:nvPr/>
        </p:nvSpPr>
        <p:spPr bwMode="auto">
          <a:xfrm>
            <a:off x="762000" y="697220"/>
            <a:ext cx="9572364" cy="5772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r>
              <a:rPr lang="fr-FR" sz="2400">
                <a:solidFill>
                  <a:srgbClr val="33373B"/>
                </a:solidFill>
                <a:latin typeface="Calibri" panose="020F0502020204030204" pitchFamily="34" charset="0"/>
              </a:rPr>
              <a:t>Présentation complète:</a:t>
            </a:r>
          </a:p>
          <a:p>
            <a:pPr marL="0" marR="0" lvl="0" indent="0" algn="l" defTabSz="914400" rtl="0" eaLnBrk="1" fontAlgn="base" latinLnBrk="0" hangingPunct="1">
              <a:lnSpc>
                <a:spcPct val="100000"/>
              </a:lnSpc>
              <a:spcBef>
                <a:spcPts val="0"/>
              </a:spcBef>
              <a:spcAft>
                <a:spcPts val="0"/>
              </a:spcAft>
              <a:buClrTx/>
              <a:buSzTx/>
              <a:buNone/>
              <a:tabLst/>
              <a:defRPr/>
            </a:pPr>
            <a:r>
              <a:rPr lang="fr-FR" sz="2400">
                <a:solidFill>
                  <a:srgbClr val="33373B"/>
                </a:solidFill>
                <a:latin typeface="Calibri" panose="020F0502020204030204" pitchFamily="34" charset="0"/>
                <a:hlinkClick r:id="rId4"/>
              </a:rPr>
              <a:t>https://www.lionsclubs.org/v2/resource/download/132191439</a:t>
            </a:r>
            <a:r>
              <a:rPr lang="fr-FR" sz="2400">
                <a:solidFill>
                  <a:srgbClr val="33373B"/>
                </a:solidFill>
                <a:latin typeface="Calibri" panose="020F0502020204030204" pitchFamily="34" charset="0"/>
              </a:rPr>
              <a:t> </a:t>
            </a:r>
          </a:p>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p:txBody>
      </p:sp>
      <p:sp>
        <p:nvSpPr>
          <p:cNvPr id="8" name="Title 2">
            <a:extLst>
              <a:ext uri="{FF2B5EF4-FFF2-40B4-BE49-F238E27FC236}">
                <a16:creationId xmlns:a16="http://schemas.microsoft.com/office/drawing/2014/main" id="{16C9C40A-5595-474E-984E-F4E8632D46F8}"/>
              </a:ext>
            </a:extLst>
          </p:cNvPr>
          <p:cNvSpPr txBox="1">
            <a:spLocks/>
          </p:cNvSpPr>
          <p:nvPr/>
        </p:nvSpPr>
        <p:spPr bwMode="auto">
          <a:xfrm>
            <a:off x="762000" y="301618"/>
            <a:ext cx="10893972" cy="511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lvl="0" algn="l">
              <a:lnSpc>
                <a:spcPct val="100000"/>
              </a:lnSpc>
              <a:defRPr/>
            </a:pPr>
            <a:r>
              <a:rPr lang="fr-FR" sz="2400" b="1">
                <a:solidFill>
                  <a:srgbClr val="007A33"/>
                </a:solidFill>
                <a:latin typeface="Arial" charset="0"/>
                <a:ea typeface="Arial" charset="0"/>
                <a:cs typeface="Arial" charset="0"/>
              </a:rPr>
              <a:t>GMA/GAT/GLT/GMT/ GST -&gt; GMA</a:t>
            </a:r>
          </a:p>
          <a:p>
            <a:pPr lvl="0" algn="l">
              <a:lnSpc>
                <a:spcPct val="100000"/>
              </a:lnSpc>
              <a:defRPr/>
            </a:pPr>
            <a:endParaRPr lang="fr-FR" sz="2400" b="1">
              <a:solidFill>
                <a:srgbClr val="007A33"/>
              </a:solidFill>
              <a:latin typeface="Arial" charset="0"/>
              <a:ea typeface="Arial" charset="0"/>
              <a:cs typeface="Arial" charset="0"/>
            </a:endParaRPr>
          </a:p>
        </p:txBody>
      </p:sp>
      <p:pic>
        <p:nvPicPr>
          <p:cNvPr id="2" name="Image 1">
            <a:extLst>
              <a:ext uri="{FF2B5EF4-FFF2-40B4-BE49-F238E27FC236}">
                <a16:creationId xmlns:a16="http://schemas.microsoft.com/office/drawing/2014/main" id="{E2124C2C-6CD2-3383-D593-8F51EC803AAC}"/>
              </a:ext>
            </a:extLst>
          </p:cNvPr>
          <p:cNvPicPr>
            <a:picLocks noChangeAspect="1"/>
          </p:cNvPicPr>
          <p:nvPr/>
        </p:nvPicPr>
        <p:blipFill>
          <a:blip r:embed="rId5"/>
          <a:stretch>
            <a:fillRect/>
          </a:stretch>
        </p:blipFill>
        <p:spPr>
          <a:xfrm>
            <a:off x="835891" y="919988"/>
            <a:ext cx="5922415" cy="3662859"/>
          </a:xfrm>
          <a:prstGeom prst="rect">
            <a:avLst/>
          </a:prstGeom>
        </p:spPr>
      </p:pic>
    </p:spTree>
    <p:extLst>
      <p:ext uri="{BB962C8B-B14F-4D97-AF65-F5344CB8AC3E}">
        <p14:creationId xmlns:p14="http://schemas.microsoft.com/office/powerpoint/2010/main" val="58436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444793-8E5F-854E-874D-499A3BC39C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8125" t="43333"/>
          <a:stretch/>
        </p:blipFill>
        <p:spPr>
          <a:xfrm>
            <a:off x="8305800" y="2971800"/>
            <a:ext cx="3886200" cy="3886200"/>
          </a:xfrm>
          <a:prstGeom prst="rect">
            <a:avLst/>
          </a:prstGeom>
        </p:spPr>
      </p:pic>
      <p:sp>
        <p:nvSpPr>
          <p:cNvPr id="7" name="Content Placeholder 6">
            <a:extLst>
              <a:ext uri="{FF2B5EF4-FFF2-40B4-BE49-F238E27FC236}">
                <a16:creationId xmlns:a16="http://schemas.microsoft.com/office/drawing/2014/main" id="{CC3ED264-2B3C-4B9A-B829-955BE1785869}"/>
              </a:ext>
            </a:extLst>
          </p:cNvPr>
          <p:cNvSpPr txBox="1">
            <a:spLocks/>
          </p:cNvSpPr>
          <p:nvPr/>
        </p:nvSpPr>
        <p:spPr bwMode="auto">
          <a:xfrm>
            <a:off x="762000" y="935105"/>
            <a:ext cx="9572364" cy="5772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l" defTabSz="914400" rtl="0" eaLnBrk="1" fontAlgn="base" latinLnBrk="0" hangingPunct="1">
              <a:lnSpc>
                <a:spcPct val="100000"/>
              </a:lnSpc>
              <a:spcBef>
                <a:spcPts val="0"/>
              </a:spcBef>
              <a:spcAft>
                <a:spcPts val="0"/>
              </a:spcAft>
              <a:buClrTx/>
              <a:buSzTx/>
              <a:buNone/>
              <a:tabLst/>
              <a:defRPr/>
            </a:pPr>
            <a:r>
              <a:rPr lang="fr-FR" sz="2400">
                <a:solidFill>
                  <a:srgbClr val="33373B"/>
                </a:solidFill>
                <a:latin typeface="Calibri" panose="020F0502020204030204" pitchFamily="34" charset="0"/>
              </a:rPr>
              <a:t>Qui connait ces notions et sait les expliquer ?</a:t>
            </a:r>
          </a:p>
          <a:p>
            <a:pPr marL="0" marR="0" lvl="0" indent="0" algn="l" defTabSz="914400" rtl="0" eaLnBrk="1" fontAlgn="base" latinLnBrk="0" hangingPunct="1">
              <a:lnSpc>
                <a:spcPct val="100000"/>
              </a:lnSpc>
              <a:spcBef>
                <a:spcPts val="0"/>
              </a:spcBef>
              <a:spcAft>
                <a:spcPts val="0"/>
              </a:spcAft>
              <a:buClrTx/>
              <a:buSzTx/>
              <a:buNone/>
              <a:tabLst/>
              <a:defRPr/>
            </a:pPr>
            <a:endPar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r>
              <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rPr>
              <a:t>Est-ce q</a:t>
            </a:r>
            <a:r>
              <a:rPr lang="fr-FR" sz="2400" err="1">
                <a:solidFill>
                  <a:srgbClr val="33373B"/>
                </a:solidFill>
                <a:latin typeface="Calibri" panose="020F0502020204030204" pitchFamily="34" charset="0"/>
              </a:rPr>
              <a:t>ue</a:t>
            </a:r>
            <a:r>
              <a:rPr lang="fr-FR" sz="2400">
                <a:solidFill>
                  <a:srgbClr val="33373B"/>
                </a:solidFill>
                <a:latin typeface="Calibri" panose="020F0502020204030204" pitchFamily="34" charset="0"/>
              </a:rPr>
              <a:t> ces fonctions sont importants selon vous ?</a:t>
            </a:r>
          </a:p>
          <a:p>
            <a:pPr marL="0" marR="0" lvl="0" indent="0" algn="l" defTabSz="914400" rtl="0" eaLnBrk="1" fontAlgn="base" latinLnBrk="0" hangingPunct="1">
              <a:lnSpc>
                <a:spcPct val="100000"/>
              </a:lnSpc>
              <a:spcBef>
                <a:spcPts val="0"/>
              </a:spcBef>
              <a:spcAft>
                <a:spcPts val="0"/>
              </a:spcAft>
              <a:buClrTx/>
              <a:buSzTx/>
              <a:buNone/>
              <a:tabLst/>
              <a:defRPr/>
            </a:pPr>
            <a:endPar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r>
              <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rPr>
              <a:t>Est-ce que vous avez ces fonctions dans le club ?</a:t>
            </a:r>
          </a:p>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a:p>
            <a:pPr marL="0" marR="0" lvl="0" indent="0" algn="l" defTabSz="914400" rtl="0" eaLnBrk="1" fontAlgn="base" latinLnBrk="0" hangingPunct="1">
              <a:lnSpc>
                <a:spcPct val="100000"/>
              </a:lnSpc>
              <a:spcBef>
                <a:spcPts val="0"/>
              </a:spcBef>
              <a:spcAft>
                <a:spcPts val="0"/>
              </a:spcAft>
              <a:buClrTx/>
              <a:buSzTx/>
              <a:buNone/>
              <a:tabLst/>
              <a:defRPr/>
            </a:pPr>
            <a:r>
              <a:rPr lang="fr-FR" sz="2400">
                <a:solidFill>
                  <a:srgbClr val="33373B"/>
                </a:solidFill>
                <a:latin typeface="Calibri" panose="020F0502020204030204" pitchFamily="34" charset="0"/>
              </a:rPr>
              <a:t>Est-ce que ces fonctions existent au niveau zone/district/Multi-District/International ?</a:t>
            </a:r>
          </a:p>
          <a:p>
            <a:pPr marL="0" marR="0" lvl="0" indent="0" algn="l" defTabSz="914400" rtl="0" eaLnBrk="1" fontAlgn="base" latinLnBrk="0" hangingPunct="1">
              <a:lnSpc>
                <a:spcPct val="100000"/>
              </a:lnSpc>
              <a:spcBef>
                <a:spcPts val="0"/>
              </a:spcBef>
              <a:spcAft>
                <a:spcPts val="0"/>
              </a:spcAft>
              <a:buClrTx/>
              <a:buSzTx/>
              <a:buNone/>
              <a:tabLst/>
              <a:defRPr/>
            </a:pPr>
            <a:endPar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p:txBody>
      </p:sp>
      <p:sp>
        <p:nvSpPr>
          <p:cNvPr id="8" name="Title 2">
            <a:extLst>
              <a:ext uri="{FF2B5EF4-FFF2-40B4-BE49-F238E27FC236}">
                <a16:creationId xmlns:a16="http://schemas.microsoft.com/office/drawing/2014/main" id="{16C9C40A-5595-474E-984E-F4E8632D46F8}"/>
              </a:ext>
            </a:extLst>
          </p:cNvPr>
          <p:cNvSpPr txBox="1">
            <a:spLocks/>
          </p:cNvSpPr>
          <p:nvPr/>
        </p:nvSpPr>
        <p:spPr bwMode="auto">
          <a:xfrm>
            <a:off x="762000" y="301618"/>
            <a:ext cx="7716982" cy="511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lvl="0" algn="l">
              <a:lnSpc>
                <a:spcPct val="100000"/>
              </a:lnSpc>
              <a:defRPr/>
            </a:pPr>
            <a:r>
              <a:rPr lang="fr-FR" sz="2400" b="1">
                <a:solidFill>
                  <a:srgbClr val="007A33"/>
                </a:solidFill>
                <a:latin typeface="Arial" charset="0"/>
                <a:ea typeface="Arial" charset="0"/>
                <a:cs typeface="Arial" charset="0"/>
              </a:rPr>
              <a:t>GMA/GAT/GLT/GMA/ GST -&gt; c’est quoi ?</a:t>
            </a:r>
          </a:p>
        </p:txBody>
      </p:sp>
    </p:spTree>
    <p:extLst>
      <p:ext uri="{BB962C8B-B14F-4D97-AF65-F5344CB8AC3E}">
        <p14:creationId xmlns:p14="http://schemas.microsoft.com/office/powerpoint/2010/main" val="14640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444793-8E5F-854E-874D-499A3BC39C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8125" t="43333"/>
          <a:stretch/>
        </p:blipFill>
        <p:spPr>
          <a:xfrm>
            <a:off x="8305800" y="2971800"/>
            <a:ext cx="3886200" cy="3886200"/>
          </a:xfrm>
          <a:prstGeom prst="rect">
            <a:avLst/>
          </a:prstGeom>
        </p:spPr>
      </p:pic>
      <p:sp>
        <p:nvSpPr>
          <p:cNvPr id="7" name="Content Placeholder 6">
            <a:extLst>
              <a:ext uri="{FF2B5EF4-FFF2-40B4-BE49-F238E27FC236}">
                <a16:creationId xmlns:a16="http://schemas.microsoft.com/office/drawing/2014/main" id="{CC3ED264-2B3C-4B9A-B829-955BE1785869}"/>
              </a:ext>
            </a:extLst>
          </p:cNvPr>
          <p:cNvSpPr txBox="1">
            <a:spLocks/>
          </p:cNvSpPr>
          <p:nvPr/>
        </p:nvSpPr>
        <p:spPr bwMode="auto">
          <a:xfrm>
            <a:off x="762000" y="693366"/>
            <a:ext cx="9572364" cy="6064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l" defTabSz="914400" rtl="0" eaLnBrk="1" fontAlgn="base" latinLnBrk="0" hangingPunct="1">
              <a:lnSpc>
                <a:spcPct val="100000"/>
              </a:lnSpc>
              <a:spcBef>
                <a:spcPts val="0"/>
              </a:spcBef>
              <a:spcAft>
                <a:spcPts val="0"/>
              </a:spcAft>
              <a:buClrTx/>
              <a:buSzTx/>
              <a:buNone/>
              <a:tabLst/>
              <a:defRPr/>
            </a:pPr>
            <a:endParaRPr kumimoji="0" lang="fr-FR" sz="10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a:p>
            <a:pPr marL="0" marR="0" lvl="0" indent="0" algn="l" defTabSz="914400" rtl="0" eaLnBrk="1" fontAlgn="base" latinLnBrk="0" hangingPunct="1">
              <a:lnSpc>
                <a:spcPct val="100000"/>
              </a:lnSpc>
              <a:spcBef>
                <a:spcPts val="0"/>
              </a:spcBef>
              <a:spcAft>
                <a:spcPts val="0"/>
              </a:spcAft>
              <a:buClrTx/>
              <a:buSzTx/>
              <a:buNone/>
              <a:tabLst/>
              <a:defRPr/>
            </a:pPr>
            <a:r>
              <a:rPr lang="fr-FR" sz="2400">
                <a:solidFill>
                  <a:srgbClr val="33373B"/>
                </a:solidFill>
                <a:latin typeface="Calibri" panose="020F0502020204030204" pitchFamily="34" charset="0"/>
              </a:rPr>
              <a:t>GLT = Global leadership team (EML = équipe mondiale leaders)</a:t>
            </a:r>
          </a:p>
          <a:p>
            <a:pPr marL="0" marR="0" lvl="0" indent="0" algn="l" defTabSz="914400" rtl="0" eaLnBrk="1" fontAlgn="base" latinLnBrk="0" hangingPunct="1">
              <a:lnSpc>
                <a:spcPct val="100000"/>
              </a:lnSpc>
              <a:spcBef>
                <a:spcPts val="0"/>
              </a:spcBef>
              <a:spcAft>
                <a:spcPts val="0"/>
              </a:spcAft>
              <a:buClrTx/>
              <a:buSzTx/>
              <a:buNone/>
              <a:tabLst/>
              <a:defRPr/>
            </a:pPr>
            <a:endPar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a:p>
            <a:pPr marL="0" marR="0" lvl="0" indent="0" algn="l" defTabSz="914400" rtl="0" eaLnBrk="1" fontAlgn="base" latinLnBrk="0" hangingPunct="1">
              <a:lnSpc>
                <a:spcPct val="100000"/>
              </a:lnSpc>
              <a:spcBef>
                <a:spcPts val="0"/>
              </a:spcBef>
              <a:spcAft>
                <a:spcPts val="0"/>
              </a:spcAft>
              <a:buClrTx/>
              <a:buSzTx/>
              <a:buNone/>
              <a:tabLst/>
              <a:defRPr/>
            </a:pPr>
            <a:r>
              <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rPr>
              <a:t>Formations</a:t>
            </a:r>
          </a:p>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r>
              <a:rPr lang="fr-FR" sz="2400">
                <a:solidFill>
                  <a:srgbClr val="33373B"/>
                </a:solidFill>
                <a:latin typeface="Calibri" panose="020F0502020204030204" pitchFamily="34" charset="0"/>
              </a:rPr>
              <a:t>Recherche talents</a:t>
            </a:r>
          </a:p>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r>
              <a:rPr lang="fr-FR" sz="2400">
                <a:solidFill>
                  <a:srgbClr val="33373B"/>
                </a:solidFill>
                <a:latin typeface="Calibri" panose="020F0502020204030204" pitchFamily="34" charset="0"/>
              </a:rPr>
              <a:t>À élire, sinon 1</a:t>
            </a:r>
            <a:r>
              <a:rPr lang="fr-FR" sz="2400" baseline="30000">
                <a:solidFill>
                  <a:srgbClr val="33373B"/>
                </a:solidFill>
                <a:latin typeface="Calibri" panose="020F0502020204030204" pitchFamily="34" charset="0"/>
              </a:rPr>
              <a:t>er</a:t>
            </a:r>
            <a:r>
              <a:rPr lang="fr-FR" sz="2400">
                <a:solidFill>
                  <a:srgbClr val="33373B"/>
                </a:solidFill>
                <a:latin typeface="Calibri" panose="020F0502020204030204" pitchFamily="34" charset="0"/>
              </a:rPr>
              <a:t> vice-président</a:t>
            </a:r>
          </a:p>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r>
              <a:rPr lang="fr-FR" sz="2400">
                <a:solidFill>
                  <a:srgbClr val="33373B"/>
                </a:solidFill>
                <a:latin typeface="Calibri" panose="020F0502020204030204" pitchFamily="34" charset="0"/>
              </a:rPr>
              <a:t>Nouveau ?</a:t>
            </a:r>
          </a:p>
          <a:p>
            <a:pPr marL="0" marR="0" lvl="0" indent="0" algn="l" defTabSz="914400" rtl="0" eaLnBrk="1" fontAlgn="base" latinLnBrk="0" hangingPunct="1">
              <a:lnSpc>
                <a:spcPct val="100000"/>
              </a:lnSpc>
              <a:spcBef>
                <a:spcPts val="0"/>
              </a:spcBef>
              <a:spcAft>
                <a:spcPts val="0"/>
              </a:spcAft>
              <a:buClrTx/>
              <a:buSzTx/>
              <a:buNone/>
              <a:tabLst/>
              <a:defRPr/>
            </a:pPr>
            <a:endParaRPr kumimoji="0" lang="fr-FR" sz="10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p:txBody>
      </p:sp>
      <p:sp>
        <p:nvSpPr>
          <p:cNvPr id="8" name="Title 2">
            <a:extLst>
              <a:ext uri="{FF2B5EF4-FFF2-40B4-BE49-F238E27FC236}">
                <a16:creationId xmlns:a16="http://schemas.microsoft.com/office/drawing/2014/main" id="{16C9C40A-5595-474E-984E-F4E8632D46F8}"/>
              </a:ext>
            </a:extLst>
          </p:cNvPr>
          <p:cNvSpPr txBox="1">
            <a:spLocks/>
          </p:cNvSpPr>
          <p:nvPr/>
        </p:nvSpPr>
        <p:spPr bwMode="auto">
          <a:xfrm>
            <a:off x="761999" y="301618"/>
            <a:ext cx="10862441" cy="511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lvl="0" algn="l">
              <a:lnSpc>
                <a:spcPct val="100000"/>
              </a:lnSpc>
              <a:defRPr/>
            </a:pPr>
            <a:r>
              <a:rPr lang="fr-FR" sz="2400" b="1">
                <a:solidFill>
                  <a:srgbClr val="007A33"/>
                </a:solidFill>
                <a:latin typeface="Arial" charset="0"/>
                <a:ea typeface="Arial" charset="0"/>
                <a:cs typeface="Arial" charset="0"/>
              </a:rPr>
              <a:t>GMA/GAT/GLT/GMT/ GST -&gt; Qui connait ces notions et sait les expliquer ?</a:t>
            </a:r>
          </a:p>
          <a:p>
            <a:pPr lvl="0" algn="l">
              <a:lnSpc>
                <a:spcPct val="100000"/>
              </a:lnSpc>
              <a:defRPr/>
            </a:pPr>
            <a:endParaRPr lang="fr-FR" sz="2400" b="1">
              <a:solidFill>
                <a:srgbClr val="007A33"/>
              </a:solidFill>
              <a:latin typeface="Arial" charset="0"/>
              <a:ea typeface="Arial" charset="0"/>
              <a:cs typeface="Arial" charset="0"/>
            </a:endParaRPr>
          </a:p>
        </p:txBody>
      </p:sp>
    </p:spTree>
    <p:extLst>
      <p:ext uri="{BB962C8B-B14F-4D97-AF65-F5344CB8AC3E}">
        <p14:creationId xmlns:p14="http://schemas.microsoft.com/office/powerpoint/2010/main" val="331629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444793-8E5F-854E-874D-499A3BC39C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8125" t="43333"/>
          <a:stretch/>
        </p:blipFill>
        <p:spPr>
          <a:xfrm>
            <a:off x="8305800" y="2971800"/>
            <a:ext cx="3886200" cy="3886200"/>
          </a:xfrm>
          <a:prstGeom prst="rect">
            <a:avLst/>
          </a:prstGeom>
        </p:spPr>
      </p:pic>
      <p:sp>
        <p:nvSpPr>
          <p:cNvPr id="7" name="Content Placeholder 6">
            <a:extLst>
              <a:ext uri="{FF2B5EF4-FFF2-40B4-BE49-F238E27FC236}">
                <a16:creationId xmlns:a16="http://schemas.microsoft.com/office/drawing/2014/main" id="{CC3ED264-2B3C-4B9A-B829-955BE1785869}"/>
              </a:ext>
            </a:extLst>
          </p:cNvPr>
          <p:cNvSpPr txBox="1">
            <a:spLocks/>
          </p:cNvSpPr>
          <p:nvPr/>
        </p:nvSpPr>
        <p:spPr bwMode="auto">
          <a:xfrm>
            <a:off x="762000" y="693366"/>
            <a:ext cx="9572364" cy="6064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l" defTabSz="914400" rtl="0" eaLnBrk="1" fontAlgn="base" latinLnBrk="0" hangingPunct="1">
              <a:lnSpc>
                <a:spcPct val="100000"/>
              </a:lnSpc>
              <a:spcBef>
                <a:spcPts val="0"/>
              </a:spcBef>
              <a:spcAft>
                <a:spcPts val="0"/>
              </a:spcAft>
              <a:buClrTx/>
              <a:buSzTx/>
              <a:buNone/>
              <a:tabLst/>
              <a:defRPr/>
            </a:pPr>
            <a:endParaRPr kumimoji="0" lang="fr-FR" sz="10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a:p>
            <a:pPr marL="0" marR="0" lvl="0" indent="0" algn="l" defTabSz="914400" rtl="0" eaLnBrk="1" fontAlgn="base" latinLnBrk="0" hangingPunct="1">
              <a:lnSpc>
                <a:spcPct val="100000"/>
              </a:lnSpc>
              <a:spcBef>
                <a:spcPts val="0"/>
              </a:spcBef>
              <a:spcAft>
                <a:spcPts val="0"/>
              </a:spcAft>
              <a:buClrTx/>
              <a:buSzTx/>
              <a:buNone/>
              <a:tabLst/>
              <a:defRPr/>
            </a:pPr>
            <a:r>
              <a:rPr lang="fr-FR" sz="2400">
                <a:solidFill>
                  <a:srgbClr val="33373B"/>
                </a:solidFill>
                <a:latin typeface="Calibri" panose="020F0502020204030204" pitchFamily="34" charset="0"/>
              </a:rPr>
              <a:t>GMT = Global </a:t>
            </a:r>
            <a:r>
              <a:rPr lang="fr-FR" sz="2400" err="1">
                <a:solidFill>
                  <a:srgbClr val="33373B"/>
                </a:solidFill>
                <a:latin typeface="Calibri" panose="020F0502020204030204" pitchFamily="34" charset="0"/>
              </a:rPr>
              <a:t>membership</a:t>
            </a:r>
            <a:r>
              <a:rPr lang="fr-FR" sz="2400">
                <a:solidFill>
                  <a:srgbClr val="33373B"/>
                </a:solidFill>
                <a:latin typeface="Calibri" panose="020F0502020204030204" pitchFamily="34" charset="0"/>
              </a:rPr>
              <a:t> team (EME = équipe mondiale effectifs)</a:t>
            </a:r>
          </a:p>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r>
              <a:rPr lang="fr-FR" sz="2400">
                <a:solidFill>
                  <a:srgbClr val="33373B"/>
                </a:solidFill>
                <a:latin typeface="Calibri" panose="020F0502020204030204" pitchFamily="34" charset="0"/>
              </a:rPr>
              <a:t>Responsable des effectifs/membres, à élire</a:t>
            </a:r>
          </a:p>
          <a:p>
            <a:pPr marL="0" marR="0" lvl="0" indent="0" algn="l" defTabSz="914400" rtl="0" eaLnBrk="1" fontAlgn="base" latinLnBrk="0" hangingPunct="1">
              <a:lnSpc>
                <a:spcPct val="100000"/>
              </a:lnSpc>
              <a:spcBef>
                <a:spcPts val="0"/>
              </a:spcBef>
              <a:spcAft>
                <a:spcPts val="0"/>
              </a:spcAft>
              <a:buClrTx/>
              <a:buSzTx/>
              <a:buNone/>
              <a:tabLst/>
              <a:defRPr/>
            </a:pPr>
            <a:endParaRPr kumimoji="0" lang="fr-FR" sz="10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a:p>
            <a:pPr marL="0" marR="0" lvl="0" indent="0" algn="l" defTabSz="914400" rtl="0" eaLnBrk="1" fontAlgn="base" latinLnBrk="0" hangingPunct="1">
              <a:lnSpc>
                <a:spcPct val="100000"/>
              </a:lnSpc>
              <a:spcBef>
                <a:spcPts val="0"/>
              </a:spcBef>
              <a:spcAft>
                <a:spcPts val="0"/>
              </a:spcAft>
              <a:buClrTx/>
              <a:buSzTx/>
              <a:buNone/>
              <a:tabLst/>
              <a:defRPr/>
            </a:pPr>
            <a:r>
              <a:rPr lang="fr-FR" sz="2400">
                <a:solidFill>
                  <a:srgbClr val="33373B"/>
                </a:solidFill>
                <a:latin typeface="Calibri" panose="020F0502020204030204" pitchFamily="34" charset="0"/>
              </a:rPr>
              <a:t>Nouveau ?</a:t>
            </a:r>
            <a:endPar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p:txBody>
      </p:sp>
      <p:sp>
        <p:nvSpPr>
          <p:cNvPr id="8" name="Title 2">
            <a:extLst>
              <a:ext uri="{FF2B5EF4-FFF2-40B4-BE49-F238E27FC236}">
                <a16:creationId xmlns:a16="http://schemas.microsoft.com/office/drawing/2014/main" id="{16C9C40A-5595-474E-984E-F4E8632D46F8}"/>
              </a:ext>
            </a:extLst>
          </p:cNvPr>
          <p:cNvSpPr txBox="1">
            <a:spLocks/>
          </p:cNvSpPr>
          <p:nvPr/>
        </p:nvSpPr>
        <p:spPr bwMode="auto">
          <a:xfrm>
            <a:off x="761999" y="301618"/>
            <a:ext cx="10862441" cy="511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lvl="0" algn="l">
              <a:lnSpc>
                <a:spcPct val="100000"/>
              </a:lnSpc>
              <a:defRPr/>
            </a:pPr>
            <a:r>
              <a:rPr lang="fr-FR" sz="2400" b="1">
                <a:solidFill>
                  <a:srgbClr val="007A33"/>
                </a:solidFill>
                <a:latin typeface="Arial" charset="0"/>
                <a:ea typeface="Arial" charset="0"/>
                <a:cs typeface="Arial" charset="0"/>
              </a:rPr>
              <a:t>GMA/GAT/GLT/GMT/ GST -&gt; Qui connait ces notions et sait les expliquer ?</a:t>
            </a:r>
          </a:p>
          <a:p>
            <a:pPr lvl="0" algn="l">
              <a:lnSpc>
                <a:spcPct val="100000"/>
              </a:lnSpc>
              <a:defRPr/>
            </a:pPr>
            <a:endParaRPr lang="fr-FR" sz="2400" b="1">
              <a:solidFill>
                <a:srgbClr val="007A33"/>
              </a:solidFill>
              <a:latin typeface="Arial" charset="0"/>
              <a:ea typeface="Arial" charset="0"/>
              <a:cs typeface="Arial" charset="0"/>
            </a:endParaRPr>
          </a:p>
        </p:txBody>
      </p:sp>
    </p:spTree>
    <p:extLst>
      <p:ext uri="{BB962C8B-B14F-4D97-AF65-F5344CB8AC3E}">
        <p14:creationId xmlns:p14="http://schemas.microsoft.com/office/powerpoint/2010/main" val="44971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444793-8E5F-854E-874D-499A3BC39C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8125" t="43333"/>
          <a:stretch/>
        </p:blipFill>
        <p:spPr>
          <a:xfrm>
            <a:off x="8305800" y="2971800"/>
            <a:ext cx="3886200" cy="3886200"/>
          </a:xfrm>
          <a:prstGeom prst="rect">
            <a:avLst/>
          </a:prstGeom>
        </p:spPr>
      </p:pic>
      <p:sp>
        <p:nvSpPr>
          <p:cNvPr id="7" name="Content Placeholder 6">
            <a:extLst>
              <a:ext uri="{FF2B5EF4-FFF2-40B4-BE49-F238E27FC236}">
                <a16:creationId xmlns:a16="http://schemas.microsoft.com/office/drawing/2014/main" id="{CC3ED264-2B3C-4B9A-B829-955BE1785869}"/>
              </a:ext>
            </a:extLst>
          </p:cNvPr>
          <p:cNvSpPr txBox="1">
            <a:spLocks/>
          </p:cNvSpPr>
          <p:nvPr/>
        </p:nvSpPr>
        <p:spPr bwMode="auto">
          <a:xfrm>
            <a:off x="762000" y="693366"/>
            <a:ext cx="9572364" cy="6064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l" defTabSz="914400" rtl="0" eaLnBrk="1" fontAlgn="base" latinLnBrk="0" hangingPunct="1">
              <a:lnSpc>
                <a:spcPct val="100000"/>
              </a:lnSpc>
              <a:spcBef>
                <a:spcPts val="0"/>
              </a:spcBef>
              <a:spcAft>
                <a:spcPts val="0"/>
              </a:spcAft>
              <a:buClrTx/>
              <a:buSzTx/>
              <a:buNone/>
              <a:tabLst/>
              <a:defRPr/>
            </a:pPr>
            <a:endParaRPr kumimoji="0" lang="fr-FR" sz="10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a:p>
            <a:pPr marL="0" marR="0" lvl="0" indent="0" algn="l" defTabSz="914400" rtl="0" eaLnBrk="1" fontAlgn="base" latinLnBrk="0" hangingPunct="1">
              <a:lnSpc>
                <a:spcPct val="100000"/>
              </a:lnSpc>
              <a:spcBef>
                <a:spcPts val="0"/>
              </a:spcBef>
              <a:spcAft>
                <a:spcPts val="0"/>
              </a:spcAft>
              <a:buClrTx/>
              <a:buSzTx/>
              <a:buNone/>
              <a:tabLst/>
              <a:defRPr/>
            </a:pPr>
            <a:r>
              <a:rPr lang="fr-FR" sz="2400">
                <a:solidFill>
                  <a:srgbClr val="33373B"/>
                </a:solidFill>
                <a:latin typeface="Calibri" panose="020F0502020204030204" pitchFamily="34" charset="0"/>
              </a:rPr>
              <a:t>GST = Global service team (EMS = équipe mondiale service)</a:t>
            </a:r>
            <a:endPar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r>
              <a:rPr lang="fr-FR" sz="2400">
                <a:solidFill>
                  <a:srgbClr val="33373B"/>
                </a:solidFill>
                <a:latin typeface="Calibri" panose="020F0502020204030204" pitchFamily="34" charset="0"/>
              </a:rPr>
              <a:t>Responsable œuvres &amp; </a:t>
            </a:r>
            <a:r>
              <a:rPr lang="fr-FR" sz="2400" err="1">
                <a:solidFill>
                  <a:srgbClr val="33373B"/>
                </a:solidFill>
                <a:latin typeface="Calibri" panose="020F0502020204030204" pitchFamily="34" charset="0"/>
              </a:rPr>
              <a:t>fundraising</a:t>
            </a: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r>
              <a:rPr lang="fr-FR" sz="2400">
                <a:solidFill>
                  <a:srgbClr val="33373B"/>
                </a:solidFill>
                <a:latin typeface="Calibri" panose="020F0502020204030204" pitchFamily="34" charset="0"/>
              </a:rPr>
              <a:t>A élire</a:t>
            </a:r>
          </a:p>
          <a:p>
            <a:pPr marL="0" marR="0" lvl="0" indent="0" algn="l" defTabSz="914400" rtl="0" eaLnBrk="1" fontAlgn="base" latinLnBrk="0" hangingPunct="1">
              <a:lnSpc>
                <a:spcPct val="100000"/>
              </a:lnSpc>
              <a:spcBef>
                <a:spcPts val="0"/>
              </a:spcBef>
              <a:spcAft>
                <a:spcPts val="0"/>
              </a:spcAft>
              <a:buClrTx/>
              <a:buSzTx/>
              <a:buNone/>
              <a:tabLst/>
              <a:defRPr/>
            </a:pPr>
            <a:endParaRPr kumimoji="0" lang="fr-FR" sz="10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lang="fr-FR" sz="10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kumimoji="0" lang="fr-FR" sz="10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r>
              <a:rPr lang="fr-FR" sz="2400">
                <a:solidFill>
                  <a:srgbClr val="33373B"/>
                </a:solidFill>
                <a:latin typeface="Calibri" panose="020F0502020204030204" pitchFamily="34" charset="0"/>
              </a:rPr>
              <a:t>LCIF -&gt; séparé du GST</a:t>
            </a:r>
          </a:p>
          <a:p>
            <a:pPr marL="0" marR="0" lvl="0" indent="0" algn="l" defTabSz="914400" rtl="0" eaLnBrk="1" fontAlgn="base" latinLnBrk="0" hangingPunct="1">
              <a:lnSpc>
                <a:spcPct val="100000"/>
              </a:lnSpc>
              <a:spcBef>
                <a:spcPts val="0"/>
              </a:spcBef>
              <a:spcAft>
                <a:spcPts val="0"/>
              </a:spcAft>
              <a:buClrTx/>
              <a:buSzTx/>
              <a:buNone/>
              <a:tabLst/>
              <a:defRPr/>
            </a:pPr>
            <a:endPar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a:p>
            <a:pPr marL="0" marR="0" lvl="0" indent="0" algn="l" defTabSz="914400" rtl="0" eaLnBrk="1" fontAlgn="base" latinLnBrk="0" hangingPunct="1">
              <a:lnSpc>
                <a:spcPct val="100000"/>
              </a:lnSpc>
              <a:spcBef>
                <a:spcPts val="0"/>
              </a:spcBef>
              <a:spcAft>
                <a:spcPts val="0"/>
              </a:spcAft>
              <a:buClrTx/>
              <a:buSzTx/>
              <a:buNone/>
              <a:tabLst/>
              <a:defRPr/>
            </a:pPr>
            <a:r>
              <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rPr>
              <a:t>Responsable</a:t>
            </a:r>
            <a:r>
              <a:rPr kumimoji="0" lang="fr-FR" sz="2400" b="0" i="0" u="none" strike="noStrike" kern="1200" cap="none" spc="0" normalizeH="0" noProof="0">
                <a:ln>
                  <a:noFill/>
                </a:ln>
                <a:solidFill>
                  <a:srgbClr val="33373B"/>
                </a:solidFill>
                <a:effectLst/>
                <a:uLnTx/>
                <a:uFillTx/>
                <a:latin typeface="Calibri" panose="020F0502020204030204" pitchFamily="34" charset="0"/>
                <a:ea typeface="ヒラギノ角ゴ Pro W3" charset="0"/>
              </a:rPr>
              <a:t> = Past président si personne n’est élu</a:t>
            </a:r>
          </a:p>
          <a:p>
            <a:pPr marL="0" marR="0" lvl="0" indent="0" algn="l" defTabSz="914400" rtl="0" eaLnBrk="1" fontAlgn="base" latinLnBrk="0" hangingPunct="1">
              <a:lnSpc>
                <a:spcPct val="100000"/>
              </a:lnSpc>
              <a:spcBef>
                <a:spcPts val="0"/>
              </a:spcBef>
              <a:spcAft>
                <a:spcPts val="0"/>
              </a:spcAft>
              <a:buClrTx/>
              <a:buSzTx/>
              <a:buNone/>
              <a:tabLst/>
              <a:defRPr/>
            </a:pPr>
            <a:endParaRPr lang="fr-FR" sz="2400" baseline="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lang="fr-FR" sz="2400" baseline="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r>
              <a:rPr lang="fr-FR" sz="2400">
                <a:solidFill>
                  <a:srgbClr val="33373B"/>
                </a:solidFill>
                <a:latin typeface="Calibri" panose="020F0502020204030204" pitchFamily="34" charset="0"/>
              </a:rPr>
              <a:t>Nouveau ?</a:t>
            </a:r>
            <a:endParaRPr lang="fr-FR" sz="2400" baseline="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p:txBody>
      </p:sp>
      <p:sp>
        <p:nvSpPr>
          <p:cNvPr id="8" name="Title 2">
            <a:extLst>
              <a:ext uri="{FF2B5EF4-FFF2-40B4-BE49-F238E27FC236}">
                <a16:creationId xmlns:a16="http://schemas.microsoft.com/office/drawing/2014/main" id="{16C9C40A-5595-474E-984E-F4E8632D46F8}"/>
              </a:ext>
            </a:extLst>
          </p:cNvPr>
          <p:cNvSpPr txBox="1">
            <a:spLocks/>
          </p:cNvSpPr>
          <p:nvPr/>
        </p:nvSpPr>
        <p:spPr bwMode="auto">
          <a:xfrm>
            <a:off x="761999" y="301618"/>
            <a:ext cx="10862441" cy="511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lvl="0" algn="l">
              <a:lnSpc>
                <a:spcPct val="100000"/>
              </a:lnSpc>
              <a:defRPr/>
            </a:pPr>
            <a:r>
              <a:rPr lang="fr-FR" sz="2400" b="1">
                <a:solidFill>
                  <a:srgbClr val="007A33"/>
                </a:solidFill>
                <a:latin typeface="Arial" charset="0"/>
                <a:ea typeface="Arial" charset="0"/>
                <a:cs typeface="Arial" charset="0"/>
              </a:rPr>
              <a:t>GMA/GAT/GLT/GMT/ GST -&gt; Qui connait ces notions et sait les expliquer ?</a:t>
            </a:r>
          </a:p>
          <a:p>
            <a:pPr lvl="0" algn="l">
              <a:lnSpc>
                <a:spcPct val="100000"/>
              </a:lnSpc>
              <a:defRPr/>
            </a:pPr>
            <a:endParaRPr lang="fr-FR" sz="2400" b="1">
              <a:solidFill>
                <a:srgbClr val="007A33"/>
              </a:solidFill>
              <a:latin typeface="Arial" charset="0"/>
              <a:ea typeface="Arial" charset="0"/>
              <a:cs typeface="Arial" charset="0"/>
            </a:endParaRPr>
          </a:p>
        </p:txBody>
      </p:sp>
    </p:spTree>
    <p:extLst>
      <p:ext uri="{BB962C8B-B14F-4D97-AF65-F5344CB8AC3E}">
        <p14:creationId xmlns:p14="http://schemas.microsoft.com/office/powerpoint/2010/main" val="178829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444793-8E5F-854E-874D-499A3BC39C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8125" t="43333"/>
          <a:stretch/>
        </p:blipFill>
        <p:spPr>
          <a:xfrm>
            <a:off x="8305800" y="2971800"/>
            <a:ext cx="3886200" cy="3886200"/>
          </a:xfrm>
          <a:prstGeom prst="rect">
            <a:avLst/>
          </a:prstGeom>
        </p:spPr>
      </p:pic>
      <p:sp>
        <p:nvSpPr>
          <p:cNvPr id="7" name="Content Placeholder 6">
            <a:extLst>
              <a:ext uri="{FF2B5EF4-FFF2-40B4-BE49-F238E27FC236}">
                <a16:creationId xmlns:a16="http://schemas.microsoft.com/office/drawing/2014/main" id="{CC3ED264-2B3C-4B9A-B829-955BE1785869}"/>
              </a:ext>
            </a:extLst>
          </p:cNvPr>
          <p:cNvSpPr txBox="1">
            <a:spLocks/>
          </p:cNvSpPr>
          <p:nvPr/>
        </p:nvSpPr>
        <p:spPr bwMode="auto">
          <a:xfrm>
            <a:off x="762000" y="693366"/>
            <a:ext cx="9572364" cy="6064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l" defTabSz="914400" rtl="0" eaLnBrk="1" fontAlgn="base" latinLnBrk="0" hangingPunct="1">
              <a:lnSpc>
                <a:spcPct val="100000"/>
              </a:lnSpc>
              <a:spcBef>
                <a:spcPts val="0"/>
              </a:spcBef>
              <a:spcAft>
                <a:spcPts val="0"/>
              </a:spcAft>
              <a:buClrTx/>
              <a:buSzTx/>
              <a:buNone/>
              <a:tabLst/>
              <a:defRPr/>
            </a:pPr>
            <a:r>
              <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rPr>
              <a:t>GAT</a:t>
            </a:r>
            <a:r>
              <a:rPr kumimoji="0" lang="fr-FR" sz="2400" b="0" i="0" u="none" strike="noStrike" kern="1200" cap="none" spc="0" normalizeH="0" noProof="0">
                <a:ln>
                  <a:noFill/>
                </a:ln>
                <a:solidFill>
                  <a:srgbClr val="33373B"/>
                </a:solidFill>
                <a:effectLst/>
                <a:uLnTx/>
                <a:uFillTx/>
                <a:latin typeface="Calibri" panose="020F0502020204030204" pitchFamily="34" charset="0"/>
                <a:ea typeface="ヒラギノ角ゴ Pro W3" charset="0"/>
              </a:rPr>
              <a:t> = Global action team (SMA = structure mondiale action)</a:t>
            </a:r>
          </a:p>
          <a:p>
            <a:pPr marL="0" marR="0" lvl="0" indent="0" algn="l" defTabSz="914400" rtl="0" eaLnBrk="1" fontAlgn="base" latinLnBrk="0" hangingPunct="1">
              <a:lnSpc>
                <a:spcPct val="100000"/>
              </a:lnSpc>
              <a:spcBef>
                <a:spcPts val="0"/>
              </a:spcBef>
              <a:spcAft>
                <a:spcPts val="0"/>
              </a:spcAft>
              <a:buClrTx/>
              <a:buSzTx/>
              <a:buNone/>
              <a:tabLst/>
              <a:defRPr/>
            </a:pPr>
            <a:endParaRPr lang="fr-FR" sz="2400" baseline="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r>
              <a:rPr lang="fr-FR" sz="2400" baseline="0">
                <a:solidFill>
                  <a:srgbClr val="33373B"/>
                </a:solidFill>
                <a:latin typeface="Calibri" panose="020F0502020204030204" pitchFamily="34" charset="0"/>
              </a:rPr>
              <a:t>Qui</a:t>
            </a:r>
            <a:r>
              <a:rPr lang="fr-FR" sz="2400">
                <a:solidFill>
                  <a:srgbClr val="33373B"/>
                </a:solidFill>
                <a:latin typeface="Calibri" panose="020F0502020204030204" pitchFamily="34" charset="0"/>
              </a:rPr>
              <a:t> est dedans ?</a:t>
            </a:r>
          </a:p>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r>
              <a:rPr lang="fr-FR" sz="2400">
                <a:solidFill>
                  <a:srgbClr val="33373B"/>
                </a:solidFill>
                <a:latin typeface="Calibri" panose="020F0502020204030204" pitchFamily="34" charset="0"/>
              </a:rPr>
              <a:t>GLT-GMT-GST</a:t>
            </a:r>
          </a:p>
          <a:p>
            <a:pPr marL="0" marR="0" lvl="0" indent="0" algn="l" defTabSz="914400" rtl="0" eaLnBrk="1" fontAlgn="base" latinLnBrk="0" hangingPunct="1">
              <a:lnSpc>
                <a:spcPct val="100000"/>
              </a:lnSpc>
              <a:spcBef>
                <a:spcPts val="0"/>
              </a:spcBef>
              <a:spcAft>
                <a:spcPts val="0"/>
              </a:spcAft>
              <a:buClrTx/>
              <a:buSzTx/>
              <a:buNone/>
              <a:tabLst/>
              <a:defRPr/>
            </a:pPr>
            <a:endPar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a:p>
            <a:pPr marL="0" marR="0" lvl="0" indent="0" algn="l" defTabSz="914400" rtl="0" eaLnBrk="1" fontAlgn="base" latinLnBrk="0" hangingPunct="1">
              <a:lnSpc>
                <a:spcPct val="100000"/>
              </a:lnSpc>
              <a:spcBef>
                <a:spcPts val="0"/>
              </a:spcBef>
              <a:spcAft>
                <a:spcPts val="0"/>
              </a:spcAft>
              <a:buClrTx/>
              <a:buSzTx/>
              <a:buNone/>
              <a:tabLst/>
              <a:defRPr/>
            </a:pPr>
            <a:r>
              <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rPr>
              <a:t>Qui est le président </a:t>
            </a:r>
          </a:p>
          <a:p>
            <a:pPr marL="0" marR="0" lvl="0" indent="0" algn="l" defTabSz="914400" rtl="0" eaLnBrk="1" fontAlgn="base" latinLnBrk="0" hangingPunct="1">
              <a:lnSpc>
                <a:spcPct val="100000"/>
              </a:lnSpc>
              <a:spcBef>
                <a:spcPts val="0"/>
              </a:spcBef>
              <a:spcAft>
                <a:spcPts val="0"/>
              </a:spcAft>
              <a:buClrTx/>
              <a:buSzTx/>
              <a:buNone/>
              <a:tabLst/>
              <a:defRPr/>
            </a:pPr>
            <a:r>
              <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rPr>
              <a:t>-&gt; Président du club / Gouverneur…</a:t>
            </a:r>
          </a:p>
          <a:p>
            <a:pPr marL="0" marR="0" lvl="0" indent="0" algn="l" defTabSz="914400" rtl="0" eaLnBrk="1" fontAlgn="base" latinLnBrk="0" hangingPunct="1">
              <a:lnSpc>
                <a:spcPct val="100000"/>
              </a:lnSpc>
              <a:spcBef>
                <a:spcPts val="0"/>
              </a:spcBef>
              <a:spcAft>
                <a:spcPts val="0"/>
              </a:spcAft>
              <a:buClrTx/>
              <a:buSzTx/>
              <a:buNone/>
              <a:tabLst/>
              <a:defRPr/>
            </a:pPr>
            <a:endParaRPr kumimoji="0" lang="fr-FR" sz="10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a:p>
            <a:pPr marL="0" marR="0" lvl="0" indent="0" algn="l" defTabSz="914400" rtl="0" eaLnBrk="1" fontAlgn="base" latinLnBrk="0" hangingPunct="1">
              <a:lnSpc>
                <a:spcPct val="100000"/>
              </a:lnSpc>
              <a:spcBef>
                <a:spcPts val="0"/>
              </a:spcBef>
              <a:spcAft>
                <a:spcPts val="0"/>
              </a:spcAft>
              <a:buClrTx/>
              <a:buSzTx/>
              <a:buNone/>
              <a:tabLst/>
              <a:defRPr/>
            </a:pPr>
            <a:endParaRPr lang="fr-FR" sz="2400">
              <a:solidFill>
                <a:srgbClr val="33373B"/>
              </a:solidFill>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None/>
              <a:tabLst/>
              <a:defRPr/>
            </a:pPr>
            <a:r>
              <a:rPr lang="fr-FR" sz="2400">
                <a:solidFill>
                  <a:srgbClr val="33373B"/>
                </a:solidFill>
                <a:latin typeface="Calibri" panose="020F0502020204030204" pitchFamily="34" charset="0"/>
              </a:rPr>
              <a:t>Quelle est la fonction?</a:t>
            </a:r>
          </a:p>
          <a:p>
            <a:pPr marL="0" indent="0">
              <a:spcBef>
                <a:spcPts val="0"/>
              </a:spcBef>
              <a:spcAft>
                <a:spcPts val="0"/>
              </a:spcAft>
              <a:buNone/>
              <a:defRPr/>
            </a:pPr>
            <a:r>
              <a:rPr lang="fr-FR" sz="2400">
                <a:solidFill>
                  <a:srgbClr val="33373B"/>
                </a:solidFill>
                <a:latin typeface="Calibri" panose="020F0502020204030204" pitchFamily="34" charset="0"/>
              </a:rPr>
              <a:t>Coordonner entre les 3 fonctions pour réunir les forces dans le but d’augmenter les effectifs</a:t>
            </a:r>
          </a:p>
          <a:p>
            <a:pPr marL="0" marR="0" lvl="0" indent="0" algn="l" defTabSz="914400" rtl="0" eaLnBrk="1" fontAlgn="base" latinLnBrk="0" hangingPunct="1">
              <a:lnSpc>
                <a:spcPct val="100000"/>
              </a:lnSpc>
              <a:spcBef>
                <a:spcPts val="0"/>
              </a:spcBef>
              <a:spcAft>
                <a:spcPts val="0"/>
              </a:spcAft>
              <a:buClrTx/>
              <a:buSzTx/>
              <a:buNone/>
              <a:tabLst/>
              <a:defRPr/>
            </a:pPr>
            <a:endPar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a:p>
            <a:pPr marL="0" marR="0" lvl="0" indent="0" algn="l" defTabSz="914400" rtl="0" eaLnBrk="1" fontAlgn="base" latinLnBrk="0" hangingPunct="1">
              <a:lnSpc>
                <a:spcPct val="100000"/>
              </a:lnSpc>
              <a:spcBef>
                <a:spcPts val="0"/>
              </a:spcBef>
              <a:spcAft>
                <a:spcPts val="0"/>
              </a:spcAft>
              <a:buClrTx/>
              <a:buSzTx/>
              <a:buNone/>
              <a:tabLst/>
              <a:defRPr/>
            </a:pPr>
            <a:r>
              <a:rPr lang="fr-FR" sz="2400">
                <a:solidFill>
                  <a:srgbClr val="33373B"/>
                </a:solidFill>
                <a:latin typeface="Calibri" panose="020F0502020204030204" pitchFamily="34" charset="0"/>
              </a:rPr>
              <a:t>Quoi est donc nouveau ?</a:t>
            </a:r>
          </a:p>
          <a:p>
            <a:pPr marL="0" marR="0" lvl="0" indent="0" algn="l" defTabSz="914400" rtl="0" eaLnBrk="1" fontAlgn="base" latinLnBrk="0" hangingPunct="1">
              <a:lnSpc>
                <a:spcPct val="100000"/>
              </a:lnSpc>
              <a:spcBef>
                <a:spcPts val="0"/>
              </a:spcBef>
              <a:spcAft>
                <a:spcPts val="0"/>
              </a:spcAft>
              <a:buClrTx/>
              <a:buSzTx/>
              <a:buNone/>
              <a:tabLst/>
              <a:defRPr/>
            </a:pPr>
            <a:r>
              <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rPr>
              <a:t>Approche plus structurée</a:t>
            </a:r>
          </a:p>
        </p:txBody>
      </p:sp>
      <p:sp>
        <p:nvSpPr>
          <p:cNvPr id="8" name="Title 2">
            <a:extLst>
              <a:ext uri="{FF2B5EF4-FFF2-40B4-BE49-F238E27FC236}">
                <a16:creationId xmlns:a16="http://schemas.microsoft.com/office/drawing/2014/main" id="{16C9C40A-5595-474E-984E-F4E8632D46F8}"/>
              </a:ext>
            </a:extLst>
          </p:cNvPr>
          <p:cNvSpPr txBox="1">
            <a:spLocks/>
          </p:cNvSpPr>
          <p:nvPr/>
        </p:nvSpPr>
        <p:spPr bwMode="auto">
          <a:xfrm>
            <a:off x="761999" y="301618"/>
            <a:ext cx="10862441" cy="511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lvl="0" algn="l">
              <a:lnSpc>
                <a:spcPct val="100000"/>
              </a:lnSpc>
              <a:defRPr/>
            </a:pPr>
            <a:r>
              <a:rPr lang="fr-FR" sz="2400" b="1">
                <a:solidFill>
                  <a:srgbClr val="007A33"/>
                </a:solidFill>
                <a:latin typeface="Arial" charset="0"/>
                <a:ea typeface="Arial" charset="0"/>
                <a:cs typeface="Arial" charset="0"/>
              </a:rPr>
              <a:t>GMA/GAT/GLT/GMT/ GST -&gt; Qui connait ces notions et sait les expliquer ?</a:t>
            </a:r>
          </a:p>
          <a:p>
            <a:pPr lvl="0" algn="l">
              <a:lnSpc>
                <a:spcPct val="100000"/>
              </a:lnSpc>
              <a:defRPr/>
            </a:pPr>
            <a:endParaRPr lang="fr-FR" sz="2400" b="1">
              <a:solidFill>
                <a:srgbClr val="007A33"/>
              </a:solidFill>
              <a:latin typeface="Arial" charset="0"/>
              <a:ea typeface="Arial" charset="0"/>
              <a:cs typeface="Arial" charset="0"/>
            </a:endParaRPr>
          </a:p>
        </p:txBody>
      </p:sp>
      <p:pic>
        <p:nvPicPr>
          <p:cNvPr id="2" name="Image 1">
            <a:extLst>
              <a:ext uri="{FF2B5EF4-FFF2-40B4-BE49-F238E27FC236}">
                <a16:creationId xmlns:a16="http://schemas.microsoft.com/office/drawing/2014/main" id="{DA587EB7-A8F7-282B-13D1-F6816767BB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82908" y="931656"/>
            <a:ext cx="3763961" cy="3763961"/>
          </a:xfrm>
          <a:prstGeom prst="rect">
            <a:avLst/>
          </a:prstGeom>
        </p:spPr>
      </p:pic>
    </p:spTree>
    <p:extLst>
      <p:ext uri="{BB962C8B-B14F-4D97-AF65-F5344CB8AC3E}">
        <p14:creationId xmlns:p14="http://schemas.microsoft.com/office/powerpoint/2010/main" val="219256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Background - Solid">
            <a:extLst>
              <a:ext uri="{FF2B5EF4-FFF2-40B4-BE49-F238E27FC236}">
                <a16:creationId xmlns:a16="http://schemas.microsoft.com/office/drawing/2014/main" id="{E7049466-AE18-5040-B92A-6AF0E9CABD73}"/>
              </a:ext>
            </a:extLst>
          </p:cNvPr>
          <p:cNvSpPr/>
          <p:nvPr/>
        </p:nvSpPr>
        <p:spPr>
          <a:xfrm rot="10800000">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fr-FR">
                <a:solidFill>
                  <a:schemeClr val="lt1">
                    <a:alpha val="44000"/>
                  </a:schemeClr>
                </a:solidFill>
              </a:rPr>
              <a:t>aa</a:t>
            </a:r>
          </a:p>
        </p:txBody>
      </p:sp>
      <p:sp>
        <p:nvSpPr>
          <p:cNvPr id="52" name="Slice - Solid">
            <a:extLst>
              <a:ext uri="{FF2B5EF4-FFF2-40B4-BE49-F238E27FC236}">
                <a16:creationId xmlns:a16="http://schemas.microsoft.com/office/drawing/2014/main" id="{1F451C84-4E3E-B148-B349-C401C5F07101}"/>
              </a:ext>
            </a:extLst>
          </p:cNvPr>
          <p:cNvSpPr/>
          <p:nvPr/>
        </p:nvSpPr>
        <p:spPr>
          <a:xfrm rot="10800000">
            <a:off x="0"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a:solidFill>
                <a:schemeClr val="lt1">
                  <a:alpha val="44000"/>
                </a:schemeClr>
              </a:solidFill>
            </a:endParaRPr>
          </a:p>
        </p:txBody>
      </p:sp>
      <p:sp>
        <p:nvSpPr>
          <p:cNvPr id="139" name="TextBox 138"/>
          <p:cNvSpPr txBox="1"/>
          <p:nvPr/>
        </p:nvSpPr>
        <p:spPr>
          <a:xfrm>
            <a:off x="961610" y="1900392"/>
            <a:ext cx="5709896" cy="400110"/>
          </a:xfrm>
          <a:prstGeom prst="rect">
            <a:avLst/>
          </a:prstGeom>
          <a:noFill/>
        </p:spPr>
        <p:txBody>
          <a:bodyPr wrap="square" rtlCol="0">
            <a:spAutoFit/>
          </a:bodyPr>
          <a:lstStyle/>
          <a:p>
            <a:r>
              <a:rPr lang="fr-FR" sz="2000" b="1">
                <a:solidFill>
                  <a:srgbClr val="EBB700"/>
                </a:solidFill>
                <a:latin typeface="Arial" charset="0"/>
                <a:ea typeface="Arial" charset="0"/>
                <a:cs typeface="Arial" charset="0"/>
              </a:rPr>
              <a:t>Une approche unifiée</a:t>
            </a:r>
          </a:p>
        </p:txBody>
      </p:sp>
      <p:sp>
        <p:nvSpPr>
          <p:cNvPr id="146" name="TextBox 145"/>
          <p:cNvSpPr txBox="1"/>
          <p:nvPr/>
        </p:nvSpPr>
        <p:spPr>
          <a:xfrm>
            <a:off x="961610" y="2258098"/>
            <a:ext cx="5709896" cy="2585323"/>
          </a:xfrm>
          <a:prstGeom prst="rect">
            <a:avLst/>
          </a:prstGeom>
          <a:noFill/>
        </p:spPr>
        <p:txBody>
          <a:bodyPr wrap="square" rtlCol="0">
            <a:spAutoFit/>
          </a:bodyPr>
          <a:lstStyle/>
          <a:p>
            <a:r>
              <a:rPr lang="fr-FR">
                <a:solidFill>
                  <a:schemeClr val="bg1"/>
                </a:solidFill>
                <a:latin typeface="Arial" charset="0"/>
                <a:ea typeface="Arial" charset="0"/>
                <a:cs typeface="Arial" charset="0"/>
              </a:rPr>
              <a:t>La Structure mondiale d’action (SMA) aide les districts et les clubs à atteindre leurs objectifs par une approche unifiée dans tous segments clés du Lions. </a:t>
            </a:r>
          </a:p>
          <a:p>
            <a:endParaRPr lang="en-US">
              <a:solidFill>
                <a:schemeClr val="bg1"/>
              </a:solidFill>
              <a:latin typeface="Arial" charset="0"/>
              <a:ea typeface="Arial" charset="0"/>
              <a:cs typeface="Arial" charset="0"/>
            </a:endParaRPr>
          </a:p>
          <a:p>
            <a:r>
              <a:rPr lang="fr-FR">
                <a:solidFill>
                  <a:schemeClr val="bg1"/>
                </a:solidFill>
                <a:latin typeface="Arial" charset="0"/>
                <a:ea typeface="Arial" charset="0"/>
                <a:cs typeface="Arial" charset="0"/>
              </a:rPr>
              <a:t>Mettant les objectifs au premier plan, la SMA est parfaitement bien positionnée, de la région constitutionnelle au club, pour favoriser une croissance positive des effectifs au sein des clubs et renforcer la visibilité locale du Lions.</a:t>
            </a:r>
          </a:p>
          <a:p>
            <a:r>
              <a:rPr lang="fr-FR">
                <a:solidFill>
                  <a:schemeClr val="bg1"/>
                </a:solidFill>
                <a:latin typeface="Arial" charset="0"/>
                <a:ea typeface="Arial" charset="0"/>
                <a:cs typeface="Arial" charset="0"/>
              </a:rPr>
              <a:t> </a:t>
            </a:r>
          </a:p>
          <a:p>
            <a:r>
              <a:rPr lang="fr-FR">
                <a:solidFill>
                  <a:schemeClr val="bg1"/>
                </a:solidFill>
                <a:latin typeface="Arial" charset="0"/>
                <a:ea typeface="Arial" charset="0"/>
                <a:cs typeface="Arial" charset="0"/>
              </a:rPr>
              <a:t> </a:t>
            </a: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7</a:t>
            </a:fld>
            <a:endParaRPr lang="en-US" sz="1000">
              <a:solidFill>
                <a:srgbClr val="00338D"/>
              </a:solidFill>
            </a:endParaRPr>
          </a:p>
        </p:txBody>
      </p:sp>
      <p:sp>
        <p:nvSpPr>
          <p:cNvPr id="32" name="Rectangle 31">
            <a:extLst>
              <a:ext uri="{FF2B5EF4-FFF2-40B4-BE49-F238E27FC236}">
                <a16:creationId xmlns:a16="http://schemas.microsoft.com/office/drawing/2014/main" id="{4796FF7E-BD4A-524F-B602-27D1923168A2}"/>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685800" y="727675"/>
            <a:ext cx="9310816" cy="426872"/>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fr-FR">
              <a:solidFill>
                <a:schemeClr val="bg1"/>
              </a:solidFill>
            </a:endParaRPr>
          </a:p>
          <a:p>
            <a:r>
              <a:rPr lang="fr-FR">
                <a:solidFill>
                  <a:schemeClr val="bg1"/>
                </a:solidFill>
              </a:rPr>
              <a:t>Pourquoi la Structure mondiale d’action est nécessaire</a:t>
            </a:r>
          </a:p>
        </p:txBody>
      </p:sp>
      <p:pic>
        <p:nvPicPr>
          <p:cNvPr id="3" name="Picture 2" descr="A picture containing device&#10;&#10;Description automatically generated">
            <a:extLst>
              <a:ext uri="{FF2B5EF4-FFF2-40B4-BE49-F238E27FC236}">
                <a16:creationId xmlns:a16="http://schemas.microsoft.com/office/drawing/2014/main" id="{5E920061-1B49-49C5-819A-DFA5DFA82CE3}"/>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5798" b="92025" l="7426" r="89934">
                        <a14:foregroundMark x1="10561" y1="61656" x2="39274" y2="16871"/>
                        <a14:foregroundMark x1="39274" y1="16871" x2="40429" y2="15798"/>
                        <a14:foregroundMark x1="61881" y1="20706" x2="78218" y2="55521"/>
                        <a14:foregroundMark x1="78218" y1="55521" x2="80528" y2="69018"/>
                        <a14:foregroundMark x1="38614" y1="92025" x2="51155" y2="91104"/>
                        <a14:foregroundMark x1="51155" y1="91104" x2="55776" y2="92025"/>
                        <a14:foregroundMark x1="23597" y1="57669" x2="25578" y2="44325"/>
                        <a14:foregroundMark x1="25578" y1="44325" x2="22442" y2="32669"/>
                        <a14:foregroundMark x1="22442" y1="32669" x2="17031" y2="26007"/>
                        <a14:foregroundMark x1="9571" y1="48006" x2="35314" y2="26380"/>
                        <a14:foregroundMark x1="35314" y1="26380" x2="48185" y2="20092"/>
                        <a14:foregroundMark x1="47195" y1="17791" x2="49505" y2="28528"/>
                        <a14:foregroundMark x1="49505" y1="28528" x2="41419" y2="36350"/>
                        <a14:foregroundMark x1="41419" y1="36350" x2="34323" y2="38344"/>
                        <a14:foregroundMark x1="11386" y1="65644" x2="7426" y2="55521"/>
                        <a14:foregroundMark x1="7426" y1="55521" x2="8911" y2="48006"/>
                        <a14:foregroundMark x1="61881" y1="19172" x2="71617" y2="25153"/>
                        <a14:foregroundMark x1="71617" y1="25153" x2="86304" y2="45245"/>
                        <a14:foregroundMark x1="86304" y1="45245" x2="89934" y2="55521"/>
                        <a14:foregroundMark x1="89934" y1="55521" x2="83498" y2="65184"/>
                        <a14:foregroundMark x1="83498" y1="65184" x2="74092" y2="55521"/>
                        <a14:foregroundMark x1="74092" y1="55521" x2="60396" y2="22086"/>
                        <a14:foregroundMark x1="60396" y1="22086" x2="60396" y2="20399"/>
                        <a14:foregroundMark x1="77228" y1="45706" x2="87294" y2="44785"/>
                        <a14:backgroundMark x1="16667" y1="25460" x2="16667" y2="25460"/>
                        <a14:backgroundMark x1="15347" y1="26074" x2="17822" y2="24387"/>
                        <a14:backgroundMark x1="660" y1="92331" x2="330" y2="90031"/>
                      </a14:backgroundRemoval>
                    </a14:imgEffect>
                  </a14:imgLayer>
                </a14:imgProps>
              </a:ext>
              <a:ext uri="{28A0092B-C50C-407E-A947-70E740481C1C}">
                <a14:useLocalDpi xmlns:a14="http://schemas.microsoft.com/office/drawing/2010/main"/>
              </a:ext>
            </a:extLst>
          </a:blip>
          <a:srcRect t="12642"/>
          <a:stretch/>
        </p:blipFill>
        <p:spPr>
          <a:xfrm>
            <a:off x="7570470" y="1910627"/>
            <a:ext cx="4119094" cy="3871502"/>
          </a:xfrm>
          <a:prstGeom prst="rect">
            <a:avLst/>
          </a:prstGeom>
        </p:spPr>
      </p:pic>
      <p:sp>
        <p:nvSpPr>
          <p:cNvPr id="2" name="ZoneTexte 1">
            <a:extLst>
              <a:ext uri="{FF2B5EF4-FFF2-40B4-BE49-F238E27FC236}">
                <a16:creationId xmlns:a16="http://schemas.microsoft.com/office/drawing/2014/main" id="{CFF628C9-AF68-5BDD-6573-599226FF3E25}"/>
              </a:ext>
            </a:extLst>
          </p:cNvPr>
          <p:cNvSpPr txBox="1"/>
          <p:nvPr/>
        </p:nvSpPr>
        <p:spPr>
          <a:xfrm>
            <a:off x="685800" y="109079"/>
            <a:ext cx="878681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3200" b="1" i="1" u="none" strike="noStrike" kern="1200" cap="none" spc="0" normalizeH="0" baseline="0" noProof="0">
                <a:ln>
                  <a:noFill/>
                </a:ln>
                <a:solidFill>
                  <a:srgbClr val="FFC000">
                    <a:lumMod val="60000"/>
                    <a:lumOff val="40000"/>
                  </a:srgbClr>
                </a:solidFill>
                <a:effectLst/>
                <a:uLnTx/>
                <a:uFillTx/>
                <a:latin typeface="Calibri" panose="020F0502020204030204"/>
                <a:ea typeface="+mn-ea"/>
                <a:cs typeface="+mn-cs"/>
              </a:rPr>
              <a:t>La structure mondiale  Global Action Team = GAT </a:t>
            </a:r>
          </a:p>
        </p:txBody>
      </p:sp>
      <p:sp>
        <p:nvSpPr>
          <p:cNvPr id="4" name="ZoneTexte 3">
            <a:extLst>
              <a:ext uri="{FF2B5EF4-FFF2-40B4-BE49-F238E27FC236}">
                <a16:creationId xmlns:a16="http://schemas.microsoft.com/office/drawing/2014/main" id="{F8868686-B928-3CA9-F5EC-6AA8BA5D40EE}"/>
              </a:ext>
            </a:extLst>
          </p:cNvPr>
          <p:cNvSpPr txBox="1"/>
          <p:nvPr/>
        </p:nvSpPr>
        <p:spPr>
          <a:xfrm>
            <a:off x="930287" y="4986882"/>
            <a:ext cx="8329612" cy="17235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b="1">
                <a:solidFill>
                  <a:srgbClr val="EBB700"/>
                </a:solidFill>
                <a:latin typeface="Arial" charset="0"/>
                <a:cs typeface="Arial" charset="0"/>
              </a:rPr>
              <a:t>L’OUTIL</a:t>
            </a:r>
            <a:r>
              <a:rPr kumimoji="0" lang="fr-BE" b="1" i="0" u="none" strike="noStrike" kern="1200" cap="none" spc="0" normalizeH="0" baseline="0" noProof="0">
                <a:ln>
                  <a:noFill/>
                </a:ln>
                <a:solidFill>
                  <a:prstClr val="white"/>
                </a:solidFill>
                <a:effectLst/>
                <a:uLnTx/>
                <a:uFillTx/>
                <a:latin typeface="Calibri" panose="020F0502020204030204"/>
                <a:ea typeface="+mn-ea"/>
                <a:cs typeface="+mn-cs"/>
              </a:rPr>
              <a:t> </a:t>
            </a:r>
            <a:r>
              <a:rPr lang="fr-BE" b="1">
                <a:solidFill>
                  <a:srgbClr val="EBB700"/>
                </a:solidFill>
                <a:latin typeface="Arial" charset="0"/>
                <a:cs typeface="Arial" charset="0"/>
              </a:rPr>
              <a:t>POUR RÉALISER NOTRE OBJECTIF</a:t>
            </a:r>
          </a:p>
          <a:p>
            <a:pPr marL="0" marR="0" lvl="0" indent="0" algn="l" defTabSz="914400" rtl="0" eaLnBrk="1" fontAlgn="auto" latinLnBrk="0" hangingPunct="1">
              <a:lnSpc>
                <a:spcPct val="100000"/>
              </a:lnSpc>
              <a:spcBef>
                <a:spcPts val="0"/>
              </a:spcBef>
              <a:spcAft>
                <a:spcPts val="0"/>
              </a:spcAft>
              <a:buClrTx/>
              <a:buSzTx/>
              <a:buFontTx/>
              <a:buNone/>
              <a:tabLst/>
              <a:defRPr/>
            </a:pPr>
            <a:r>
              <a:rPr lang="fr-BE" b="1">
                <a:solidFill>
                  <a:srgbClr val="EBB700"/>
                </a:solidFill>
                <a:latin typeface="Arial" charset="0"/>
                <a:cs typeface="Arial" charset="0"/>
              </a:rPr>
              <a:t>   STRUCTURE LES ACTIONS EN MATIÈRE DE DÉVELOPPEMENT:</a:t>
            </a:r>
            <a:r>
              <a:rPr kumimoji="0" lang="fr-BE" b="1" i="0" u="none" strike="noStrike" kern="1200" cap="none" spc="0" normalizeH="0" baseline="0" noProof="0">
                <a:ln>
                  <a:noFill/>
                </a:ln>
                <a:solidFill>
                  <a:prstClr val="black"/>
                </a:solidFill>
                <a:effectLst/>
                <a:uLnTx/>
                <a:uFillTx/>
                <a:latin typeface="Calibri" panose="020F0502020204030204"/>
                <a:ea typeface="+mn-ea"/>
                <a:cs typeface="+mn-cs"/>
              </a:rPr>
              <a: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000" b="1"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271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2000" b="1" i="1" u="none" strike="noStrike" kern="1200" cap="none" spc="0" normalizeH="0" baseline="0" noProof="0">
                <a:ln>
                  <a:noFill/>
                </a:ln>
                <a:solidFill>
                  <a:srgbClr val="FFC000">
                    <a:lumMod val="60000"/>
                    <a:lumOff val="40000"/>
                  </a:srgbClr>
                </a:solidFill>
                <a:effectLst/>
                <a:uLnTx/>
                <a:uFillTx/>
                <a:latin typeface="Calibri" panose="020F0502020204030204"/>
                <a:ea typeface="+mn-ea"/>
                <a:cs typeface="+mn-cs"/>
              </a:rPr>
              <a:t>Des effectifs: Global </a:t>
            </a:r>
            <a:r>
              <a:rPr kumimoji="0" lang="fr-BE" sz="2000" b="1" i="1" u="none" strike="noStrike" kern="1200" cap="none" spc="0" normalizeH="0" baseline="0" noProof="0" err="1">
                <a:ln>
                  <a:noFill/>
                </a:ln>
                <a:solidFill>
                  <a:srgbClr val="FFC000">
                    <a:lumMod val="60000"/>
                    <a:lumOff val="40000"/>
                  </a:srgbClr>
                </a:solidFill>
                <a:effectLst/>
                <a:uLnTx/>
                <a:uFillTx/>
                <a:latin typeface="Calibri" panose="020F0502020204030204"/>
                <a:ea typeface="+mn-ea"/>
                <a:cs typeface="+mn-cs"/>
              </a:rPr>
              <a:t>Membership</a:t>
            </a:r>
            <a:r>
              <a:rPr kumimoji="0" lang="fr-BE" sz="2000" b="1" i="1" u="none" strike="noStrike" kern="1200" cap="none" spc="0" normalizeH="0" baseline="0" noProof="0">
                <a:ln>
                  <a:noFill/>
                </a:ln>
                <a:solidFill>
                  <a:srgbClr val="FFC000">
                    <a:lumMod val="60000"/>
                    <a:lumOff val="40000"/>
                  </a:srgbClr>
                </a:solidFill>
                <a:effectLst/>
                <a:uLnTx/>
                <a:uFillTx/>
                <a:latin typeface="Calibri" panose="020F0502020204030204"/>
                <a:ea typeface="+mn-ea"/>
                <a:cs typeface="+mn-cs"/>
              </a:rPr>
              <a:t> Team = GMT</a:t>
            </a:r>
          </a:p>
          <a:p>
            <a:pPr marL="457200" marR="0" lvl="0" indent="-271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2000" b="1" i="1" u="none" strike="noStrike" kern="1200" cap="none" spc="0" normalizeH="0" baseline="0" noProof="0">
                <a:ln>
                  <a:noFill/>
                </a:ln>
                <a:solidFill>
                  <a:srgbClr val="FFC000">
                    <a:lumMod val="60000"/>
                    <a:lumOff val="40000"/>
                  </a:srgbClr>
                </a:solidFill>
                <a:effectLst/>
                <a:uLnTx/>
                <a:uFillTx/>
                <a:latin typeface="Calibri" panose="020F0502020204030204"/>
                <a:ea typeface="+mn-ea"/>
                <a:cs typeface="+mn-cs"/>
              </a:rPr>
              <a:t>De la qualité des Leaders et Membres    = GLT</a:t>
            </a:r>
          </a:p>
          <a:p>
            <a:pPr marL="457200" marR="0" lvl="0" indent="-2714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2000" b="1" i="1" u="none" strike="noStrike" kern="1200" cap="none" spc="0" normalizeH="0" baseline="0" noProof="0">
                <a:ln>
                  <a:noFill/>
                </a:ln>
                <a:solidFill>
                  <a:srgbClr val="FFC000">
                    <a:lumMod val="60000"/>
                    <a:lumOff val="40000"/>
                  </a:srgbClr>
                </a:solidFill>
                <a:effectLst/>
                <a:uLnTx/>
                <a:uFillTx/>
                <a:latin typeface="Calibri" panose="020F0502020204030204"/>
                <a:ea typeface="+mn-ea"/>
                <a:cs typeface="+mn-cs"/>
              </a:rPr>
              <a:t>Des actions Sociales et Humanitaires      = GST</a:t>
            </a:r>
          </a:p>
        </p:txBody>
      </p:sp>
    </p:spTree>
    <p:extLst>
      <p:ext uri="{BB962C8B-B14F-4D97-AF65-F5344CB8AC3E}">
        <p14:creationId xmlns:p14="http://schemas.microsoft.com/office/powerpoint/2010/main" val="1175720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444793-8E5F-854E-874D-499A3BC39C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8125" t="43333"/>
          <a:stretch/>
        </p:blipFill>
        <p:spPr>
          <a:xfrm>
            <a:off x="8305800" y="2971800"/>
            <a:ext cx="3886200" cy="3886200"/>
          </a:xfrm>
          <a:prstGeom prst="rect">
            <a:avLst/>
          </a:prstGeom>
        </p:spPr>
      </p:pic>
      <p:sp>
        <p:nvSpPr>
          <p:cNvPr id="7" name="Content Placeholder 6">
            <a:extLst>
              <a:ext uri="{FF2B5EF4-FFF2-40B4-BE49-F238E27FC236}">
                <a16:creationId xmlns:a16="http://schemas.microsoft.com/office/drawing/2014/main" id="{CC3ED264-2B3C-4B9A-B829-955BE1785869}"/>
              </a:ext>
            </a:extLst>
          </p:cNvPr>
          <p:cNvSpPr txBox="1">
            <a:spLocks/>
          </p:cNvSpPr>
          <p:nvPr/>
        </p:nvSpPr>
        <p:spPr bwMode="auto">
          <a:xfrm>
            <a:off x="762000" y="707654"/>
            <a:ext cx="9572364" cy="6064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l" defTabSz="914400" rtl="0" eaLnBrk="1" fontAlgn="base" latinLnBrk="0" hangingPunct="1">
              <a:lnSpc>
                <a:spcPct val="100000"/>
              </a:lnSpc>
              <a:spcBef>
                <a:spcPts val="0"/>
              </a:spcBef>
              <a:spcAft>
                <a:spcPts val="0"/>
              </a:spcAft>
              <a:buClrTx/>
              <a:buSzTx/>
              <a:buNone/>
              <a:tabLst/>
              <a:defRPr/>
            </a:pPr>
            <a:endParaRPr kumimoji="0" lang="fr-FR" sz="10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a:p>
            <a:pPr marL="0" indent="0">
              <a:spcBef>
                <a:spcPts val="0"/>
              </a:spcBef>
              <a:spcAft>
                <a:spcPts val="0"/>
              </a:spcAft>
              <a:buNone/>
              <a:defRPr/>
            </a:pPr>
            <a:r>
              <a:rPr lang="fr-FR" sz="2400" baseline="0">
                <a:solidFill>
                  <a:srgbClr val="33373B"/>
                </a:solidFill>
                <a:latin typeface="Calibri" panose="020F0502020204030204" pitchFamily="34" charset="0"/>
              </a:rPr>
              <a:t>Ajouter Marketing! </a:t>
            </a:r>
          </a:p>
          <a:p>
            <a:pPr marL="0" indent="0">
              <a:spcBef>
                <a:spcPts val="0"/>
              </a:spcBef>
              <a:spcAft>
                <a:spcPts val="0"/>
              </a:spcAft>
              <a:buNone/>
              <a:defRPr/>
            </a:pPr>
            <a:endParaRPr lang="fr-FR" sz="2400">
              <a:solidFill>
                <a:srgbClr val="33373B"/>
              </a:solidFill>
              <a:latin typeface="Calibri" panose="020F0502020204030204" pitchFamily="34" charset="0"/>
              <a:hlinkClick r:id="rId4"/>
            </a:endParaRPr>
          </a:p>
          <a:p>
            <a:pPr marL="0" indent="0">
              <a:spcBef>
                <a:spcPts val="0"/>
              </a:spcBef>
              <a:spcAft>
                <a:spcPts val="0"/>
              </a:spcAft>
              <a:buNone/>
              <a:defRPr/>
            </a:pPr>
            <a:r>
              <a:rPr lang="fr-FR" sz="2400">
                <a:solidFill>
                  <a:srgbClr val="33373B"/>
                </a:solidFill>
                <a:latin typeface="Calibri" panose="020F0502020204030204" pitchFamily="34" charset="0"/>
              </a:rPr>
              <a:t>Au niveau District, les PZ font partie du GAT</a:t>
            </a:r>
            <a:endPar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a:p>
            <a:pPr marL="0" indent="0">
              <a:spcBef>
                <a:spcPts val="0"/>
              </a:spcBef>
              <a:spcAft>
                <a:spcPts val="0"/>
              </a:spcAft>
              <a:buNone/>
              <a:defRPr/>
            </a:pPr>
            <a:endParaRPr lang="fr-FR" sz="2400">
              <a:solidFill>
                <a:srgbClr val="33373B"/>
              </a:solidFill>
              <a:latin typeface="Calibri" panose="020F0502020204030204" pitchFamily="34" charset="0"/>
              <a:hlinkClick r:id="rId4"/>
            </a:endParaRPr>
          </a:p>
          <a:p>
            <a:pPr marL="0" indent="0">
              <a:spcBef>
                <a:spcPts val="0"/>
              </a:spcBef>
              <a:spcAft>
                <a:spcPts val="0"/>
              </a:spcAft>
              <a:buNone/>
              <a:defRPr/>
            </a:pPr>
            <a:endParaRPr lang="fr-FR" sz="2400">
              <a:solidFill>
                <a:srgbClr val="33373B"/>
              </a:solidFill>
              <a:latin typeface="Calibri" panose="020F0502020204030204" pitchFamily="34" charset="0"/>
              <a:hlinkClick r:id="rId4"/>
            </a:endParaRPr>
          </a:p>
          <a:p>
            <a:pPr marL="0" marR="0" lvl="0" indent="0" algn="l" defTabSz="914400" rtl="0" eaLnBrk="1" fontAlgn="base" latinLnBrk="0" hangingPunct="1">
              <a:lnSpc>
                <a:spcPct val="100000"/>
              </a:lnSpc>
              <a:spcBef>
                <a:spcPts val="0"/>
              </a:spcBef>
              <a:spcAft>
                <a:spcPts val="0"/>
              </a:spcAft>
              <a:buClrTx/>
              <a:buSzTx/>
              <a:buNone/>
              <a:tabLst/>
              <a:defRPr/>
            </a:pPr>
            <a:endPar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p:txBody>
      </p:sp>
      <p:sp>
        <p:nvSpPr>
          <p:cNvPr id="8" name="Title 2">
            <a:extLst>
              <a:ext uri="{FF2B5EF4-FFF2-40B4-BE49-F238E27FC236}">
                <a16:creationId xmlns:a16="http://schemas.microsoft.com/office/drawing/2014/main" id="{16C9C40A-5595-474E-984E-F4E8632D46F8}"/>
              </a:ext>
            </a:extLst>
          </p:cNvPr>
          <p:cNvSpPr txBox="1">
            <a:spLocks/>
          </p:cNvSpPr>
          <p:nvPr/>
        </p:nvSpPr>
        <p:spPr bwMode="auto">
          <a:xfrm>
            <a:off x="761999" y="301618"/>
            <a:ext cx="10862441" cy="511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lvl="0" algn="l">
              <a:lnSpc>
                <a:spcPct val="100000"/>
              </a:lnSpc>
              <a:defRPr/>
            </a:pPr>
            <a:r>
              <a:rPr lang="fr-FR" sz="2400" b="1">
                <a:solidFill>
                  <a:srgbClr val="007A33"/>
                </a:solidFill>
                <a:latin typeface="Arial" charset="0"/>
                <a:ea typeface="Arial" charset="0"/>
                <a:cs typeface="Arial" charset="0"/>
              </a:rPr>
              <a:t>GMA/GAT/GLT/GMT/ GST -&gt; GAT</a:t>
            </a:r>
          </a:p>
          <a:p>
            <a:pPr lvl="0" algn="l">
              <a:lnSpc>
                <a:spcPct val="100000"/>
              </a:lnSpc>
              <a:defRPr/>
            </a:pPr>
            <a:endParaRPr lang="fr-FR" sz="2400" b="1">
              <a:solidFill>
                <a:srgbClr val="007A33"/>
              </a:solidFill>
              <a:latin typeface="Arial" charset="0"/>
              <a:ea typeface="Arial" charset="0"/>
              <a:cs typeface="Arial" charset="0"/>
            </a:endParaRPr>
          </a:p>
        </p:txBody>
      </p:sp>
      <p:pic>
        <p:nvPicPr>
          <p:cNvPr id="3" name="Image 2">
            <a:extLst>
              <a:ext uri="{FF2B5EF4-FFF2-40B4-BE49-F238E27FC236}">
                <a16:creationId xmlns:a16="http://schemas.microsoft.com/office/drawing/2014/main" id="{5FF8C39B-82B4-8620-4718-1F87D92C20A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034" t="15648" r="24453" b="5097"/>
          <a:stretch/>
        </p:blipFill>
        <p:spPr>
          <a:xfrm>
            <a:off x="761999" y="2161201"/>
            <a:ext cx="6359237" cy="4317801"/>
          </a:xfrm>
          <a:prstGeom prst="rect">
            <a:avLst/>
          </a:prstGeom>
        </p:spPr>
      </p:pic>
    </p:spTree>
    <p:extLst>
      <p:ext uri="{BB962C8B-B14F-4D97-AF65-F5344CB8AC3E}">
        <p14:creationId xmlns:p14="http://schemas.microsoft.com/office/powerpoint/2010/main" val="245908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444793-8E5F-854E-874D-499A3BC39C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8125" t="43333"/>
          <a:stretch/>
        </p:blipFill>
        <p:spPr>
          <a:xfrm>
            <a:off x="8305800" y="2971800"/>
            <a:ext cx="3886200" cy="3886200"/>
          </a:xfrm>
          <a:prstGeom prst="rect">
            <a:avLst/>
          </a:prstGeom>
        </p:spPr>
      </p:pic>
      <p:sp>
        <p:nvSpPr>
          <p:cNvPr id="7" name="Content Placeholder 6">
            <a:extLst>
              <a:ext uri="{FF2B5EF4-FFF2-40B4-BE49-F238E27FC236}">
                <a16:creationId xmlns:a16="http://schemas.microsoft.com/office/drawing/2014/main" id="{CC3ED264-2B3C-4B9A-B829-955BE1785869}"/>
              </a:ext>
            </a:extLst>
          </p:cNvPr>
          <p:cNvSpPr txBox="1">
            <a:spLocks/>
          </p:cNvSpPr>
          <p:nvPr/>
        </p:nvSpPr>
        <p:spPr bwMode="auto">
          <a:xfrm>
            <a:off x="762000" y="707654"/>
            <a:ext cx="9572364" cy="6064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l" defTabSz="914400" rtl="0" eaLnBrk="1" fontAlgn="base" latinLnBrk="0" hangingPunct="1">
              <a:lnSpc>
                <a:spcPct val="100000"/>
              </a:lnSpc>
              <a:spcBef>
                <a:spcPts val="0"/>
              </a:spcBef>
              <a:spcAft>
                <a:spcPts val="0"/>
              </a:spcAft>
              <a:buClrTx/>
              <a:buSzTx/>
              <a:buNone/>
              <a:tabLst/>
              <a:defRPr/>
            </a:pPr>
            <a:endParaRPr kumimoji="0" lang="fr-FR" sz="10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a:p>
            <a:pPr marL="0" indent="0">
              <a:spcBef>
                <a:spcPts val="0"/>
              </a:spcBef>
              <a:spcAft>
                <a:spcPts val="0"/>
              </a:spcAft>
              <a:buNone/>
              <a:defRPr/>
            </a:pPr>
            <a:r>
              <a:rPr lang="fr-FR" sz="2400" baseline="0">
                <a:solidFill>
                  <a:srgbClr val="33373B"/>
                </a:solidFill>
                <a:latin typeface="Calibri" panose="020F0502020204030204" pitchFamily="34" charset="0"/>
              </a:rPr>
              <a:t>Et au niveau mondial ?</a:t>
            </a:r>
            <a:endPar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a:p>
            <a:pPr marL="0" indent="0">
              <a:spcBef>
                <a:spcPts val="0"/>
              </a:spcBef>
              <a:spcAft>
                <a:spcPts val="0"/>
              </a:spcAft>
              <a:buNone/>
              <a:defRPr/>
            </a:pPr>
            <a:endParaRPr lang="fr-FR" sz="2400">
              <a:solidFill>
                <a:srgbClr val="33373B"/>
              </a:solidFill>
              <a:latin typeface="Calibri" panose="020F0502020204030204" pitchFamily="34" charset="0"/>
              <a:hlinkClick r:id="rId4"/>
            </a:endParaRPr>
          </a:p>
          <a:p>
            <a:pPr marL="0" indent="0">
              <a:spcBef>
                <a:spcPts val="0"/>
              </a:spcBef>
              <a:spcAft>
                <a:spcPts val="0"/>
              </a:spcAft>
              <a:buNone/>
              <a:defRPr/>
            </a:pPr>
            <a:endParaRPr lang="fr-FR" sz="2400">
              <a:solidFill>
                <a:srgbClr val="33373B"/>
              </a:solidFill>
              <a:latin typeface="Calibri" panose="020F0502020204030204" pitchFamily="34" charset="0"/>
              <a:hlinkClick r:id="rId4"/>
            </a:endParaRPr>
          </a:p>
          <a:p>
            <a:pPr marL="0" marR="0" lvl="0" indent="0" algn="l" defTabSz="914400" rtl="0" eaLnBrk="1" fontAlgn="base" latinLnBrk="0" hangingPunct="1">
              <a:lnSpc>
                <a:spcPct val="100000"/>
              </a:lnSpc>
              <a:spcBef>
                <a:spcPts val="0"/>
              </a:spcBef>
              <a:spcAft>
                <a:spcPts val="0"/>
              </a:spcAft>
              <a:buClrTx/>
              <a:buSzTx/>
              <a:buNone/>
              <a:tabLst/>
              <a:defRPr/>
            </a:pPr>
            <a:endParaRPr kumimoji="0" lang="fr-FR" sz="2400" b="0" i="0" u="none" strike="noStrike" kern="1200" cap="none" spc="0" normalizeH="0" baseline="0" noProof="0">
              <a:ln>
                <a:noFill/>
              </a:ln>
              <a:solidFill>
                <a:srgbClr val="33373B"/>
              </a:solidFill>
              <a:effectLst/>
              <a:uLnTx/>
              <a:uFillTx/>
              <a:latin typeface="Calibri" panose="020F0502020204030204" pitchFamily="34" charset="0"/>
              <a:ea typeface="ヒラギノ角ゴ Pro W3" charset="0"/>
            </a:endParaRPr>
          </a:p>
        </p:txBody>
      </p:sp>
      <p:sp>
        <p:nvSpPr>
          <p:cNvPr id="8" name="Title 2">
            <a:extLst>
              <a:ext uri="{FF2B5EF4-FFF2-40B4-BE49-F238E27FC236}">
                <a16:creationId xmlns:a16="http://schemas.microsoft.com/office/drawing/2014/main" id="{16C9C40A-5595-474E-984E-F4E8632D46F8}"/>
              </a:ext>
            </a:extLst>
          </p:cNvPr>
          <p:cNvSpPr txBox="1">
            <a:spLocks/>
          </p:cNvSpPr>
          <p:nvPr/>
        </p:nvSpPr>
        <p:spPr bwMode="auto">
          <a:xfrm>
            <a:off x="761999" y="301618"/>
            <a:ext cx="10862441" cy="511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lvl="0" algn="l">
              <a:lnSpc>
                <a:spcPct val="100000"/>
              </a:lnSpc>
              <a:defRPr/>
            </a:pPr>
            <a:r>
              <a:rPr lang="fr-FR" sz="2400" b="1">
                <a:solidFill>
                  <a:srgbClr val="007A33"/>
                </a:solidFill>
                <a:latin typeface="Arial" charset="0"/>
                <a:ea typeface="Arial" charset="0"/>
                <a:cs typeface="Arial" charset="0"/>
              </a:rPr>
              <a:t>GMA/GAT/GLT/GMT/ GST -&gt; GAT</a:t>
            </a:r>
          </a:p>
          <a:p>
            <a:pPr lvl="0" algn="l">
              <a:lnSpc>
                <a:spcPct val="100000"/>
              </a:lnSpc>
              <a:defRPr/>
            </a:pPr>
            <a:endParaRPr lang="fr-FR" sz="2400" b="1">
              <a:solidFill>
                <a:srgbClr val="007A33"/>
              </a:solidFill>
              <a:latin typeface="Arial" charset="0"/>
              <a:ea typeface="Arial" charset="0"/>
              <a:cs typeface="Arial" charset="0"/>
            </a:endParaRPr>
          </a:p>
        </p:txBody>
      </p:sp>
      <p:pic>
        <p:nvPicPr>
          <p:cNvPr id="5" name="Image 4">
            <a:extLst>
              <a:ext uri="{FF2B5EF4-FFF2-40B4-BE49-F238E27FC236}">
                <a16:creationId xmlns:a16="http://schemas.microsoft.com/office/drawing/2014/main" id="{E37B402E-CC6C-6B13-D8A0-5E771F3B4DE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61999" y="1283854"/>
            <a:ext cx="6627092" cy="5624567"/>
          </a:xfrm>
          <a:prstGeom prst="rect">
            <a:avLst/>
          </a:prstGeom>
        </p:spPr>
      </p:pic>
    </p:spTree>
    <p:extLst>
      <p:ext uri="{BB962C8B-B14F-4D97-AF65-F5344CB8AC3E}">
        <p14:creationId xmlns:p14="http://schemas.microsoft.com/office/powerpoint/2010/main" val="387939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Lions_PowerPoint_Template_June2016_Template-1">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o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Lions_PowerPoint_Template_June2016_Template-1">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Lions_PowerPoint_Template_June2016_Template-1">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Lions_PowerPoint_Template_June2016_Template-1">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898</Words>
  <Application>Microsoft Office PowerPoint</Application>
  <PresentationFormat>Grand écran</PresentationFormat>
  <Paragraphs>170</Paragraphs>
  <Slides>13</Slides>
  <Notes>13</Notes>
  <HiddenSlides>0</HiddenSlides>
  <MMClips>0</MMClips>
  <ScaleCrop>false</ScaleCrop>
  <HeadingPairs>
    <vt:vector size="6" baseType="variant">
      <vt:variant>
        <vt:lpstr>Polices utilisées</vt:lpstr>
      </vt:variant>
      <vt:variant>
        <vt:i4>9</vt:i4>
      </vt:variant>
      <vt:variant>
        <vt:lpstr>Thème</vt:lpstr>
      </vt:variant>
      <vt:variant>
        <vt:i4>7</vt:i4>
      </vt:variant>
      <vt:variant>
        <vt:lpstr>Titres des diapositives</vt:lpstr>
      </vt:variant>
      <vt:variant>
        <vt:i4>13</vt:i4>
      </vt:variant>
    </vt:vector>
  </HeadingPairs>
  <TitlesOfParts>
    <vt:vector size="29" baseType="lpstr">
      <vt:lpstr>Arial</vt:lpstr>
      <vt:lpstr>Calibri</vt:lpstr>
      <vt:lpstr>Calibri Light</vt:lpstr>
      <vt:lpstr>Helvetica</vt:lpstr>
      <vt:lpstr>Segoe UI</vt:lpstr>
      <vt:lpstr>Segoe UI Light</vt:lpstr>
      <vt:lpstr>Segoe UI Semibold</vt:lpstr>
      <vt:lpstr>Symbol</vt:lpstr>
      <vt:lpstr>Wingdings 3</vt:lpstr>
      <vt:lpstr>Lions_PowerPoint_Template_June2016_Template-1</vt:lpstr>
      <vt:lpstr>Thème Office</vt:lpstr>
      <vt:lpstr>Light Background</vt:lpstr>
      <vt:lpstr>No Page Number</vt:lpstr>
      <vt:lpstr>1_Lions_PowerPoint_Template_June2016_Template-1</vt:lpstr>
      <vt:lpstr>3_Lions_PowerPoint_Template_June2016_Template-1</vt:lpstr>
      <vt:lpstr>2_Lions_PowerPoint_Template_June2016_Template-1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Matthias Munny</dc:creator>
  <cp:lastModifiedBy>Philippe Gueuning</cp:lastModifiedBy>
  <cp:revision>3</cp:revision>
  <dcterms:created xsi:type="dcterms:W3CDTF">2022-09-16T17:05:46Z</dcterms:created>
  <dcterms:modified xsi:type="dcterms:W3CDTF">2023-03-08T07:43:52Z</dcterms:modified>
</cp:coreProperties>
</file>